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9" r:id="rId4"/>
    <p:sldId id="273" r:id="rId5"/>
    <p:sldId id="274" r:id="rId6"/>
    <p:sldId id="275" r:id="rId7"/>
    <p:sldId id="276" r:id="rId8"/>
    <p:sldId id="282" r:id="rId9"/>
    <p:sldId id="278" r:id="rId10"/>
    <p:sldId id="280" r:id="rId11"/>
    <p:sldId id="277" r:id="rId12"/>
    <p:sldId id="281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792" y="120"/>
      </p:cViewPr>
      <p:guideLst>
        <p:guide orient="horz" pos="2160"/>
        <p:guide pos="3839"/>
        <p:guide pos="100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is Gonsalves" userId="4c388015-0f02-403e-8232-00d6f30e9726" providerId="ADAL" clId="{1FB7A6AD-63D3-4921-AD74-DFE4D58378B8}"/>
    <pc:docChg chg="custSel modSld">
      <pc:chgData name="Boris Gonsalves" userId="4c388015-0f02-403e-8232-00d6f30e9726" providerId="ADAL" clId="{1FB7A6AD-63D3-4921-AD74-DFE4D58378B8}" dt="2024-01-28T03:34:38.172" v="53" actId="207"/>
      <pc:docMkLst>
        <pc:docMk/>
      </pc:docMkLst>
      <pc:sldChg chg="modSp mod">
        <pc:chgData name="Boris Gonsalves" userId="4c388015-0f02-403e-8232-00d6f30e9726" providerId="ADAL" clId="{1FB7A6AD-63D3-4921-AD74-DFE4D58378B8}" dt="2024-01-28T03:34:38.172" v="53" actId="207"/>
        <pc:sldMkLst>
          <pc:docMk/>
          <pc:sldMk cId="64854786" sldId="275"/>
        </pc:sldMkLst>
        <pc:graphicFrameChg chg="modGraphic">
          <ac:chgData name="Boris Gonsalves" userId="4c388015-0f02-403e-8232-00d6f30e9726" providerId="ADAL" clId="{1FB7A6AD-63D3-4921-AD74-DFE4D58378B8}" dt="2024-01-28T03:34:38.172" v="53" actId="207"/>
          <ac:graphicFrameMkLst>
            <pc:docMk/>
            <pc:sldMk cId="64854786" sldId="275"/>
            <ac:graphicFrameMk id="2" creationId="{C75176FD-5ED6-8741-765B-C7AE42F81EE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6F07B-5C62-45CC-98D4-57593C1FCB1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382F27-07A4-4F5E-A010-91B9E811EFD8}">
      <dgm:prSet/>
      <dgm:spPr/>
      <dgm:t>
        <a:bodyPr/>
        <a:lstStyle/>
        <a:p>
          <a:r>
            <a:rPr lang="en-US" dirty="0"/>
            <a:t>Build confidence to solve complex math problems</a:t>
          </a:r>
        </a:p>
      </dgm:t>
    </dgm:pt>
    <dgm:pt modelId="{B84228AC-D1E4-4FEC-AC9A-1AD6F6F61928}" type="parTrans" cxnId="{F2493264-CB6C-4341-AF1E-93ADE8307E5A}">
      <dgm:prSet/>
      <dgm:spPr/>
      <dgm:t>
        <a:bodyPr/>
        <a:lstStyle/>
        <a:p>
          <a:endParaRPr lang="en-US"/>
        </a:p>
      </dgm:t>
    </dgm:pt>
    <dgm:pt modelId="{61050B53-DCF9-469C-B203-12ED5BCFC7EF}" type="sibTrans" cxnId="{F2493264-CB6C-4341-AF1E-93ADE8307E5A}">
      <dgm:prSet/>
      <dgm:spPr/>
      <dgm:t>
        <a:bodyPr/>
        <a:lstStyle/>
        <a:p>
          <a:endParaRPr lang="en-US"/>
        </a:p>
      </dgm:t>
    </dgm:pt>
    <dgm:pt modelId="{B63755B5-E180-4ADF-AB69-E720C067500E}">
      <dgm:prSet/>
      <dgm:spPr/>
      <dgm:t>
        <a:bodyPr/>
        <a:lstStyle/>
        <a:p>
          <a:r>
            <a:rPr lang="en-US"/>
            <a:t>Working in teams</a:t>
          </a:r>
        </a:p>
      </dgm:t>
    </dgm:pt>
    <dgm:pt modelId="{0288440C-86C2-48DA-A1FF-7205507C1D33}" type="parTrans" cxnId="{C3DB20F3-CEC0-4706-ADBB-930837DE2D5B}">
      <dgm:prSet/>
      <dgm:spPr/>
      <dgm:t>
        <a:bodyPr/>
        <a:lstStyle/>
        <a:p>
          <a:endParaRPr lang="en-US"/>
        </a:p>
      </dgm:t>
    </dgm:pt>
    <dgm:pt modelId="{29D6CF79-AC2B-4A1D-B01D-A3DF8BAA3597}" type="sibTrans" cxnId="{C3DB20F3-CEC0-4706-ADBB-930837DE2D5B}">
      <dgm:prSet/>
      <dgm:spPr/>
      <dgm:t>
        <a:bodyPr/>
        <a:lstStyle/>
        <a:p>
          <a:endParaRPr lang="en-US"/>
        </a:p>
      </dgm:t>
    </dgm:pt>
    <dgm:pt modelId="{348643F0-D3F8-4EFA-A96D-F40C2514E9B0}">
      <dgm:prSet/>
      <dgm:spPr/>
      <dgm:t>
        <a:bodyPr/>
        <a:lstStyle/>
        <a:p>
          <a:r>
            <a:rPr lang="en-US" dirty="0"/>
            <a:t>Learn techniques to solve problems</a:t>
          </a:r>
        </a:p>
      </dgm:t>
    </dgm:pt>
    <dgm:pt modelId="{923AC9F4-18C1-4BB9-9EA7-3B514313B4F3}" type="parTrans" cxnId="{2C286FE8-1FF5-423C-8E8D-D794280F6DB0}">
      <dgm:prSet/>
      <dgm:spPr/>
      <dgm:t>
        <a:bodyPr/>
        <a:lstStyle/>
        <a:p>
          <a:endParaRPr lang="en-US"/>
        </a:p>
      </dgm:t>
    </dgm:pt>
    <dgm:pt modelId="{531B1B17-2088-4A32-87DC-191E7ED3EF6D}" type="sibTrans" cxnId="{2C286FE8-1FF5-423C-8E8D-D794280F6DB0}">
      <dgm:prSet/>
      <dgm:spPr/>
      <dgm:t>
        <a:bodyPr/>
        <a:lstStyle/>
        <a:p>
          <a:endParaRPr lang="en-US"/>
        </a:p>
      </dgm:t>
    </dgm:pt>
    <dgm:pt modelId="{43660071-3BEF-4B5E-A68C-420B3B47C8A8}">
      <dgm:prSet/>
      <dgm:spPr/>
      <dgm:t>
        <a:bodyPr/>
        <a:lstStyle/>
        <a:p>
          <a:r>
            <a:rPr lang="en-US" dirty="0"/>
            <a:t>Build speed</a:t>
          </a:r>
        </a:p>
      </dgm:t>
    </dgm:pt>
    <dgm:pt modelId="{CBA3D9AE-CFAF-4C00-9979-BF7AFE05D017}" type="parTrans" cxnId="{EA9335D9-596D-419E-A09E-B807022E8EF8}">
      <dgm:prSet/>
      <dgm:spPr/>
      <dgm:t>
        <a:bodyPr/>
        <a:lstStyle/>
        <a:p>
          <a:endParaRPr lang="en-US"/>
        </a:p>
      </dgm:t>
    </dgm:pt>
    <dgm:pt modelId="{CE4D9B9B-3587-4ED8-AA09-FE17D7C5CFA7}" type="sibTrans" cxnId="{EA9335D9-596D-419E-A09E-B807022E8EF8}">
      <dgm:prSet/>
      <dgm:spPr/>
      <dgm:t>
        <a:bodyPr/>
        <a:lstStyle/>
        <a:p>
          <a:endParaRPr lang="en-US"/>
        </a:p>
      </dgm:t>
    </dgm:pt>
    <dgm:pt modelId="{9DE67F92-B23E-4FCB-A52A-70C56FA51291}">
      <dgm:prSet/>
      <dgm:spPr/>
      <dgm:t>
        <a:bodyPr/>
        <a:lstStyle/>
        <a:p>
          <a:r>
            <a:rPr lang="en-US"/>
            <a:t>Exposure to other kids at competitions</a:t>
          </a:r>
        </a:p>
      </dgm:t>
    </dgm:pt>
    <dgm:pt modelId="{CC7739E2-7228-4CCC-A6A3-033176488998}" type="parTrans" cxnId="{63ECD1D8-9EB4-4CF9-8DE0-0E7B22F5192D}">
      <dgm:prSet/>
      <dgm:spPr/>
      <dgm:t>
        <a:bodyPr/>
        <a:lstStyle/>
        <a:p>
          <a:endParaRPr lang="en-US"/>
        </a:p>
      </dgm:t>
    </dgm:pt>
    <dgm:pt modelId="{F6FA69F6-B166-4679-8C7D-C54343002DCA}" type="sibTrans" cxnId="{63ECD1D8-9EB4-4CF9-8DE0-0E7B22F5192D}">
      <dgm:prSet/>
      <dgm:spPr/>
      <dgm:t>
        <a:bodyPr/>
        <a:lstStyle/>
        <a:p>
          <a:endParaRPr lang="en-US"/>
        </a:p>
      </dgm:t>
    </dgm:pt>
    <dgm:pt modelId="{629CBDF6-0B65-4CA4-9DC6-1323EE73F730}">
      <dgm:prSet/>
      <dgm:spPr/>
      <dgm:t>
        <a:bodyPr/>
        <a:lstStyle/>
        <a:p>
          <a:r>
            <a:rPr lang="en-US"/>
            <a:t>Nurture a lifelong love for math</a:t>
          </a:r>
        </a:p>
      </dgm:t>
    </dgm:pt>
    <dgm:pt modelId="{7CE2DD54-6A37-40A7-863F-B3685CB812A9}" type="parTrans" cxnId="{670816F0-4723-46EA-8FBB-29903DE8B402}">
      <dgm:prSet/>
      <dgm:spPr/>
      <dgm:t>
        <a:bodyPr/>
        <a:lstStyle/>
        <a:p>
          <a:endParaRPr lang="en-US"/>
        </a:p>
      </dgm:t>
    </dgm:pt>
    <dgm:pt modelId="{27027B39-B679-45AD-B9B1-E5C7E731C878}" type="sibTrans" cxnId="{670816F0-4723-46EA-8FBB-29903DE8B402}">
      <dgm:prSet/>
      <dgm:spPr/>
      <dgm:t>
        <a:bodyPr/>
        <a:lstStyle/>
        <a:p>
          <a:endParaRPr lang="en-US"/>
        </a:p>
      </dgm:t>
    </dgm:pt>
    <dgm:pt modelId="{7D785368-D2AC-4919-A5CC-BC20F17E179F}">
      <dgm:prSet/>
      <dgm:spPr/>
      <dgm:t>
        <a:bodyPr/>
        <a:lstStyle/>
        <a:p>
          <a:r>
            <a:rPr lang="en-US"/>
            <a:t>Have fun</a:t>
          </a:r>
        </a:p>
      </dgm:t>
    </dgm:pt>
    <dgm:pt modelId="{7EC5D895-6D01-43CB-9D3C-4CF73C37A9A2}" type="parTrans" cxnId="{67AB5A42-0C7D-4453-95A9-E6D36A31B5A7}">
      <dgm:prSet/>
      <dgm:spPr/>
      <dgm:t>
        <a:bodyPr/>
        <a:lstStyle/>
        <a:p>
          <a:endParaRPr lang="en-US"/>
        </a:p>
      </dgm:t>
    </dgm:pt>
    <dgm:pt modelId="{76003C8B-EAFB-4DFC-B62E-BF27877FA3C0}" type="sibTrans" cxnId="{67AB5A42-0C7D-4453-95A9-E6D36A31B5A7}">
      <dgm:prSet/>
      <dgm:spPr/>
      <dgm:t>
        <a:bodyPr/>
        <a:lstStyle/>
        <a:p>
          <a:endParaRPr lang="en-US"/>
        </a:p>
      </dgm:t>
    </dgm:pt>
    <dgm:pt modelId="{90186701-15D0-4FDD-AF76-D6F2D25B3147}">
      <dgm:prSet/>
      <dgm:spPr/>
      <dgm:t>
        <a:bodyPr/>
        <a:lstStyle/>
        <a:p>
          <a:r>
            <a:rPr lang="en-US" dirty="0"/>
            <a:t>Improve public speaking skills</a:t>
          </a:r>
        </a:p>
      </dgm:t>
    </dgm:pt>
    <dgm:pt modelId="{AF2AC062-24F4-4E42-AB14-FFBAD3462A16}" type="parTrans" cxnId="{59CDB0A3-7785-4123-96EC-A2028BEEECE1}">
      <dgm:prSet/>
      <dgm:spPr/>
      <dgm:t>
        <a:bodyPr/>
        <a:lstStyle/>
        <a:p>
          <a:endParaRPr lang="en-US"/>
        </a:p>
      </dgm:t>
    </dgm:pt>
    <dgm:pt modelId="{054D7742-4285-4202-8C23-8F0EBE7D6AA9}" type="sibTrans" cxnId="{59CDB0A3-7785-4123-96EC-A2028BEEECE1}">
      <dgm:prSet/>
      <dgm:spPr/>
      <dgm:t>
        <a:bodyPr/>
        <a:lstStyle/>
        <a:p>
          <a:endParaRPr lang="en-US"/>
        </a:p>
      </dgm:t>
    </dgm:pt>
    <dgm:pt modelId="{46E821D5-23B2-4AE6-AD5A-3DF6096B2AA3}" type="pres">
      <dgm:prSet presAssocID="{A356F07B-5C62-45CC-98D4-57593C1FCB12}" presName="diagram" presStyleCnt="0">
        <dgm:presLayoutVars>
          <dgm:dir/>
          <dgm:resizeHandles val="exact"/>
        </dgm:presLayoutVars>
      </dgm:prSet>
      <dgm:spPr/>
    </dgm:pt>
    <dgm:pt modelId="{BAED3C56-2A04-47F4-948E-E4D17D37088C}" type="pres">
      <dgm:prSet presAssocID="{AA382F27-07A4-4F5E-A010-91B9E811EFD8}" presName="node" presStyleLbl="node1" presStyleIdx="0" presStyleCnt="8">
        <dgm:presLayoutVars>
          <dgm:bulletEnabled val="1"/>
        </dgm:presLayoutVars>
      </dgm:prSet>
      <dgm:spPr/>
    </dgm:pt>
    <dgm:pt modelId="{CA932242-F254-4A9D-B202-16B7F3A63A7D}" type="pres">
      <dgm:prSet presAssocID="{61050B53-DCF9-469C-B203-12ED5BCFC7EF}" presName="sibTrans" presStyleCnt="0"/>
      <dgm:spPr/>
    </dgm:pt>
    <dgm:pt modelId="{B39A2212-8B7A-459C-8F8B-B03D255B5D1F}" type="pres">
      <dgm:prSet presAssocID="{B63755B5-E180-4ADF-AB69-E720C067500E}" presName="node" presStyleLbl="node1" presStyleIdx="1" presStyleCnt="8">
        <dgm:presLayoutVars>
          <dgm:bulletEnabled val="1"/>
        </dgm:presLayoutVars>
      </dgm:prSet>
      <dgm:spPr/>
    </dgm:pt>
    <dgm:pt modelId="{D35AAFE8-EAD1-4E98-9789-832ED9563CD9}" type="pres">
      <dgm:prSet presAssocID="{29D6CF79-AC2B-4A1D-B01D-A3DF8BAA3597}" presName="sibTrans" presStyleCnt="0"/>
      <dgm:spPr/>
    </dgm:pt>
    <dgm:pt modelId="{C24A848C-8A79-4708-892F-FB392CFE4D78}" type="pres">
      <dgm:prSet presAssocID="{348643F0-D3F8-4EFA-A96D-F40C2514E9B0}" presName="node" presStyleLbl="node1" presStyleIdx="2" presStyleCnt="8">
        <dgm:presLayoutVars>
          <dgm:bulletEnabled val="1"/>
        </dgm:presLayoutVars>
      </dgm:prSet>
      <dgm:spPr/>
    </dgm:pt>
    <dgm:pt modelId="{48EAA5E1-A7E0-4274-9980-76360F99DBDB}" type="pres">
      <dgm:prSet presAssocID="{531B1B17-2088-4A32-87DC-191E7ED3EF6D}" presName="sibTrans" presStyleCnt="0"/>
      <dgm:spPr/>
    </dgm:pt>
    <dgm:pt modelId="{606DD39A-D505-4F7E-A873-9DDFC0B288D7}" type="pres">
      <dgm:prSet presAssocID="{90186701-15D0-4FDD-AF76-D6F2D25B3147}" presName="node" presStyleLbl="node1" presStyleIdx="3" presStyleCnt="8">
        <dgm:presLayoutVars>
          <dgm:bulletEnabled val="1"/>
        </dgm:presLayoutVars>
      </dgm:prSet>
      <dgm:spPr/>
    </dgm:pt>
    <dgm:pt modelId="{B8ECB93D-09F4-459E-BB59-86898D4D3B51}" type="pres">
      <dgm:prSet presAssocID="{054D7742-4285-4202-8C23-8F0EBE7D6AA9}" presName="sibTrans" presStyleCnt="0"/>
      <dgm:spPr/>
    </dgm:pt>
    <dgm:pt modelId="{A5D298F8-08A0-4336-86E6-F05AF8F6D1F2}" type="pres">
      <dgm:prSet presAssocID="{43660071-3BEF-4B5E-A68C-420B3B47C8A8}" presName="node" presStyleLbl="node1" presStyleIdx="4" presStyleCnt="8">
        <dgm:presLayoutVars>
          <dgm:bulletEnabled val="1"/>
        </dgm:presLayoutVars>
      </dgm:prSet>
      <dgm:spPr/>
    </dgm:pt>
    <dgm:pt modelId="{5E2A0FC5-AF3C-4F41-9A36-CD69E0BCC42C}" type="pres">
      <dgm:prSet presAssocID="{CE4D9B9B-3587-4ED8-AA09-FE17D7C5CFA7}" presName="sibTrans" presStyleCnt="0"/>
      <dgm:spPr/>
    </dgm:pt>
    <dgm:pt modelId="{8963FA53-E648-4F36-BA2F-F7400BF1B1A8}" type="pres">
      <dgm:prSet presAssocID="{9DE67F92-B23E-4FCB-A52A-70C56FA51291}" presName="node" presStyleLbl="node1" presStyleIdx="5" presStyleCnt="8">
        <dgm:presLayoutVars>
          <dgm:bulletEnabled val="1"/>
        </dgm:presLayoutVars>
      </dgm:prSet>
      <dgm:spPr/>
    </dgm:pt>
    <dgm:pt modelId="{C25F0E4A-E14C-4C15-AAC6-9FC45B7A1B8D}" type="pres">
      <dgm:prSet presAssocID="{F6FA69F6-B166-4679-8C7D-C54343002DCA}" presName="sibTrans" presStyleCnt="0"/>
      <dgm:spPr/>
    </dgm:pt>
    <dgm:pt modelId="{6BD050AC-A9CD-4250-A628-5630477376A0}" type="pres">
      <dgm:prSet presAssocID="{629CBDF6-0B65-4CA4-9DC6-1323EE73F730}" presName="node" presStyleLbl="node1" presStyleIdx="6" presStyleCnt="8">
        <dgm:presLayoutVars>
          <dgm:bulletEnabled val="1"/>
        </dgm:presLayoutVars>
      </dgm:prSet>
      <dgm:spPr/>
    </dgm:pt>
    <dgm:pt modelId="{1E5B23BB-73E5-44EE-87EF-D7D9B96F713A}" type="pres">
      <dgm:prSet presAssocID="{27027B39-B679-45AD-B9B1-E5C7E731C878}" presName="sibTrans" presStyleCnt="0"/>
      <dgm:spPr/>
    </dgm:pt>
    <dgm:pt modelId="{2DB55B90-4D8F-4755-98E5-AAE5CFD77336}" type="pres">
      <dgm:prSet presAssocID="{7D785368-D2AC-4919-A5CC-BC20F17E179F}" presName="node" presStyleLbl="node1" presStyleIdx="7" presStyleCnt="8">
        <dgm:presLayoutVars>
          <dgm:bulletEnabled val="1"/>
        </dgm:presLayoutVars>
      </dgm:prSet>
      <dgm:spPr/>
    </dgm:pt>
  </dgm:ptLst>
  <dgm:cxnLst>
    <dgm:cxn modelId="{67AB5A42-0C7D-4453-95A9-E6D36A31B5A7}" srcId="{A356F07B-5C62-45CC-98D4-57593C1FCB12}" destId="{7D785368-D2AC-4919-A5CC-BC20F17E179F}" srcOrd="7" destOrd="0" parTransId="{7EC5D895-6D01-43CB-9D3C-4CF73C37A9A2}" sibTransId="{76003C8B-EAFB-4DFC-B62E-BF27877FA3C0}"/>
    <dgm:cxn modelId="{F2493264-CB6C-4341-AF1E-93ADE8307E5A}" srcId="{A356F07B-5C62-45CC-98D4-57593C1FCB12}" destId="{AA382F27-07A4-4F5E-A010-91B9E811EFD8}" srcOrd="0" destOrd="0" parTransId="{B84228AC-D1E4-4FEC-AC9A-1AD6F6F61928}" sibTransId="{61050B53-DCF9-469C-B203-12ED5BCFC7EF}"/>
    <dgm:cxn modelId="{76FE6C4C-65AF-47C4-8723-C3F359145711}" type="presOf" srcId="{629CBDF6-0B65-4CA4-9DC6-1323EE73F730}" destId="{6BD050AC-A9CD-4250-A628-5630477376A0}" srcOrd="0" destOrd="0" presId="urn:microsoft.com/office/officeart/2005/8/layout/default"/>
    <dgm:cxn modelId="{45361D7F-5EF5-4FC7-BEDD-FD8B5ED16B55}" type="presOf" srcId="{90186701-15D0-4FDD-AF76-D6F2D25B3147}" destId="{606DD39A-D505-4F7E-A873-9DDFC0B288D7}" srcOrd="0" destOrd="0" presId="urn:microsoft.com/office/officeart/2005/8/layout/default"/>
    <dgm:cxn modelId="{6C429A85-F6F7-473B-866F-73334FF99BC4}" type="presOf" srcId="{9DE67F92-B23E-4FCB-A52A-70C56FA51291}" destId="{8963FA53-E648-4F36-BA2F-F7400BF1B1A8}" srcOrd="0" destOrd="0" presId="urn:microsoft.com/office/officeart/2005/8/layout/default"/>
    <dgm:cxn modelId="{AA15C387-F6BF-4059-B577-B79A5E2F5BC4}" type="presOf" srcId="{348643F0-D3F8-4EFA-A96D-F40C2514E9B0}" destId="{C24A848C-8A79-4708-892F-FB392CFE4D78}" srcOrd="0" destOrd="0" presId="urn:microsoft.com/office/officeart/2005/8/layout/default"/>
    <dgm:cxn modelId="{06188C88-2CF4-424C-8F55-5DD1649C21A0}" type="presOf" srcId="{B63755B5-E180-4ADF-AB69-E720C067500E}" destId="{B39A2212-8B7A-459C-8F8B-B03D255B5D1F}" srcOrd="0" destOrd="0" presId="urn:microsoft.com/office/officeart/2005/8/layout/default"/>
    <dgm:cxn modelId="{F90A5294-F2A5-48C5-9AF7-E2E80F096375}" type="presOf" srcId="{43660071-3BEF-4B5E-A68C-420B3B47C8A8}" destId="{A5D298F8-08A0-4336-86E6-F05AF8F6D1F2}" srcOrd="0" destOrd="0" presId="urn:microsoft.com/office/officeart/2005/8/layout/default"/>
    <dgm:cxn modelId="{59CDB0A3-7785-4123-96EC-A2028BEEECE1}" srcId="{A356F07B-5C62-45CC-98D4-57593C1FCB12}" destId="{90186701-15D0-4FDD-AF76-D6F2D25B3147}" srcOrd="3" destOrd="0" parTransId="{AF2AC062-24F4-4E42-AB14-FFBAD3462A16}" sibTransId="{054D7742-4285-4202-8C23-8F0EBE7D6AA9}"/>
    <dgm:cxn modelId="{27ECF6B2-6265-4B27-AA86-C5FC37EFA94F}" type="presOf" srcId="{AA382F27-07A4-4F5E-A010-91B9E811EFD8}" destId="{BAED3C56-2A04-47F4-948E-E4D17D37088C}" srcOrd="0" destOrd="0" presId="urn:microsoft.com/office/officeart/2005/8/layout/default"/>
    <dgm:cxn modelId="{63ECD1D8-9EB4-4CF9-8DE0-0E7B22F5192D}" srcId="{A356F07B-5C62-45CC-98D4-57593C1FCB12}" destId="{9DE67F92-B23E-4FCB-A52A-70C56FA51291}" srcOrd="5" destOrd="0" parTransId="{CC7739E2-7228-4CCC-A6A3-033176488998}" sibTransId="{F6FA69F6-B166-4679-8C7D-C54343002DCA}"/>
    <dgm:cxn modelId="{EA9335D9-596D-419E-A09E-B807022E8EF8}" srcId="{A356F07B-5C62-45CC-98D4-57593C1FCB12}" destId="{43660071-3BEF-4B5E-A68C-420B3B47C8A8}" srcOrd="4" destOrd="0" parTransId="{CBA3D9AE-CFAF-4C00-9979-BF7AFE05D017}" sibTransId="{CE4D9B9B-3587-4ED8-AA09-FE17D7C5CFA7}"/>
    <dgm:cxn modelId="{E6E5BEDC-E2A8-47C6-BEEC-5695FC9EDC89}" type="presOf" srcId="{A356F07B-5C62-45CC-98D4-57593C1FCB12}" destId="{46E821D5-23B2-4AE6-AD5A-3DF6096B2AA3}" srcOrd="0" destOrd="0" presId="urn:microsoft.com/office/officeart/2005/8/layout/default"/>
    <dgm:cxn modelId="{2C286FE8-1FF5-423C-8E8D-D794280F6DB0}" srcId="{A356F07B-5C62-45CC-98D4-57593C1FCB12}" destId="{348643F0-D3F8-4EFA-A96D-F40C2514E9B0}" srcOrd="2" destOrd="0" parTransId="{923AC9F4-18C1-4BB9-9EA7-3B514313B4F3}" sibTransId="{531B1B17-2088-4A32-87DC-191E7ED3EF6D}"/>
    <dgm:cxn modelId="{670816F0-4723-46EA-8FBB-29903DE8B402}" srcId="{A356F07B-5C62-45CC-98D4-57593C1FCB12}" destId="{629CBDF6-0B65-4CA4-9DC6-1323EE73F730}" srcOrd="6" destOrd="0" parTransId="{7CE2DD54-6A37-40A7-863F-B3685CB812A9}" sibTransId="{27027B39-B679-45AD-B9B1-E5C7E731C878}"/>
    <dgm:cxn modelId="{C3DB20F3-CEC0-4706-ADBB-930837DE2D5B}" srcId="{A356F07B-5C62-45CC-98D4-57593C1FCB12}" destId="{B63755B5-E180-4ADF-AB69-E720C067500E}" srcOrd="1" destOrd="0" parTransId="{0288440C-86C2-48DA-A1FF-7205507C1D33}" sibTransId="{29D6CF79-AC2B-4A1D-B01D-A3DF8BAA3597}"/>
    <dgm:cxn modelId="{6F9085F8-4E80-4657-937F-AF5187381BBF}" type="presOf" srcId="{7D785368-D2AC-4919-A5CC-BC20F17E179F}" destId="{2DB55B90-4D8F-4755-98E5-AAE5CFD77336}" srcOrd="0" destOrd="0" presId="urn:microsoft.com/office/officeart/2005/8/layout/default"/>
    <dgm:cxn modelId="{7DC932CC-437A-4760-863A-A922E0392BBB}" type="presParOf" srcId="{46E821D5-23B2-4AE6-AD5A-3DF6096B2AA3}" destId="{BAED3C56-2A04-47F4-948E-E4D17D37088C}" srcOrd="0" destOrd="0" presId="urn:microsoft.com/office/officeart/2005/8/layout/default"/>
    <dgm:cxn modelId="{F3346F0A-CF9B-4D25-BEE6-7CC927240F5D}" type="presParOf" srcId="{46E821D5-23B2-4AE6-AD5A-3DF6096B2AA3}" destId="{CA932242-F254-4A9D-B202-16B7F3A63A7D}" srcOrd="1" destOrd="0" presId="urn:microsoft.com/office/officeart/2005/8/layout/default"/>
    <dgm:cxn modelId="{D7919650-F651-4E6E-A3B5-37A413CA3791}" type="presParOf" srcId="{46E821D5-23B2-4AE6-AD5A-3DF6096B2AA3}" destId="{B39A2212-8B7A-459C-8F8B-B03D255B5D1F}" srcOrd="2" destOrd="0" presId="urn:microsoft.com/office/officeart/2005/8/layout/default"/>
    <dgm:cxn modelId="{052DCD3D-D0D9-489E-89FF-28EDE671ECBF}" type="presParOf" srcId="{46E821D5-23B2-4AE6-AD5A-3DF6096B2AA3}" destId="{D35AAFE8-EAD1-4E98-9789-832ED9563CD9}" srcOrd="3" destOrd="0" presId="urn:microsoft.com/office/officeart/2005/8/layout/default"/>
    <dgm:cxn modelId="{0AD01F84-6FB3-4DF2-AD51-9BB2396926F9}" type="presParOf" srcId="{46E821D5-23B2-4AE6-AD5A-3DF6096B2AA3}" destId="{C24A848C-8A79-4708-892F-FB392CFE4D78}" srcOrd="4" destOrd="0" presId="urn:microsoft.com/office/officeart/2005/8/layout/default"/>
    <dgm:cxn modelId="{7636D687-1994-45D2-B100-C5826D274B30}" type="presParOf" srcId="{46E821D5-23B2-4AE6-AD5A-3DF6096B2AA3}" destId="{48EAA5E1-A7E0-4274-9980-76360F99DBDB}" srcOrd="5" destOrd="0" presId="urn:microsoft.com/office/officeart/2005/8/layout/default"/>
    <dgm:cxn modelId="{66774F93-A7D8-453C-99C8-73804802423D}" type="presParOf" srcId="{46E821D5-23B2-4AE6-AD5A-3DF6096B2AA3}" destId="{606DD39A-D505-4F7E-A873-9DDFC0B288D7}" srcOrd="6" destOrd="0" presId="urn:microsoft.com/office/officeart/2005/8/layout/default"/>
    <dgm:cxn modelId="{0ACDBE9E-AE8A-4D6E-8286-B444489F3788}" type="presParOf" srcId="{46E821D5-23B2-4AE6-AD5A-3DF6096B2AA3}" destId="{B8ECB93D-09F4-459E-BB59-86898D4D3B51}" srcOrd="7" destOrd="0" presId="urn:microsoft.com/office/officeart/2005/8/layout/default"/>
    <dgm:cxn modelId="{79BF79BA-59C9-472D-9815-CD45D73A34D2}" type="presParOf" srcId="{46E821D5-23B2-4AE6-AD5A-3DF6096B2AA3}" destId="{A5D298F8-08A0-4336-86E6-F05AF8F6D1F2}" srcOrd="8" destOrd="0" presId="urn:microsoft.com/office/officeart/2005/8/layout/default"/>
    <dgm:cxn modelId="{52361979-84E3-4D4D-870C-25E2AFC39024}" type="presParOf" srcId="{46E821D5-23B2-4AE6-AD5A-3DF6096B2AA3}" destId="{5E2A0FC5-AF3C-4F41-9A36-CD69E0BCC42C}" srcOrd="9" destOrd="0" presId="urn:microsoft.com/office/officeart/2005/8/layout/default"/>
    <dgm:cxn modelId="{833F9E3A-5F9F-43A0-8BFE-88C5310EB612}" type="presParOf" srcId="{46E821D5-23B2-4AE6-AD5A-3DF6096B2AA3}" destId="{8963FA53-E648-4F36-BA2F-F7400BF1B1A8}" srcOrd="10" destOrd="0" presId="urn:microsoft.com/office/officeart/2005/8/layout/default"/>
    <dgm:cxn modelId="{CAA29906-2808-497D-B705-FBF9BC651265}" type="presParOf" srcId="{46E821D5-23B2-4AE6-AD5A-3DF6096B2AA3}" destId="{C25F0E4A-E14C-4C15-AAC6-9FC45B7A1B8D}" srcOrd="11" destOrd="0" presId="urn:microsoft.com/office/officeart/2005/8/layout/default"/>
    <dgm:cxn modelId="{A8E894BE-3BE9-41C6-84FD-1226C36E9989}" type="presParOf" srcId="{46E821D5-23B2-4AE6-AD5A-3DF6096B2AA3}" destId="{6BD050AC-A9CD-4250-A628-5630477376A0}" srcOrd="12" destOrd="0" presId="urn:microsoft.com/office/officeart/2005/8/layout/default"/>
    <dgm:cxn modelId="{165C9879-7130-4830-BF75-D99427EDF035}" type="presParOf" srcId="{46E821D5-23B2-4AE6-AD5A-3DF6096B2AA3}" destId="{1E5B23BB-73E5-44EE-87EF-D7D9B96F713A}" srcOrd="13" destOrd="0" presId="urn:microsoft.com/office/officeart/2005/8/layout/default"/>
    <dgm:cxn modelId="{13142608-1EB5-4F71-98FA-D8C9AA228995}" type="presParOf" srcId="{46E821D5-23B2-4AE6-AD5A-3DF6096B2AA3}" destId="{2DB55B90-4D8F-4755-98E5-AAE5CFD7733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D3C56-2A04-47F4-948E-E4D17D37088C}">
      <dsp:nvSpPr>
        <dsp:cNvPr id="0" name=""/>
        <dsp:cNvSpPr/>
      </dsp:nvSpPr>
      <dsp:spPr>
        <a:xfrm>
          <a:off x="3079" y="587446"/>
          <a:ext cx="2443419" cy="14660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Build confidence to solve complex math problems</a:t>
          </a:r>
        </a:p>
      </dsp:txBody>
      <dsp:txXfrm>
        <a:off x="3079" y="587446"/>
        <a:ext cx="2443419" cy="1466051"/>
      </dsp:txXfrm>
    </dsp:sp>
    <dsp:sp modelId="{B39A2212-8B7A-459C-8F8B-B03D255B5D1F}">
      <dsp:nvSpPr>
        <dsp:cNvPr id="0" name=""/>
        <dsp:cNvSpPr/>
      </dsp:nvSpPr>
      <dsp:spPr>
        <a:xfrm>
          <a:off x="2690840" y="587446"/>
          <a:ext cx="2443419" cy="1466051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Working in teams</a:t>
          </a:r>
        </a:p>
      </dsp:txBody>
      <dsp:txXfrm>
        <a:off x="2690840" y="587446"/>
        <a:ext cx="2443419" cy="1466051"/>
      </dsp:txXfrm>
    </dsp:sp>
    <dsp:sp modelId="{C24A848C-8A79-4708-892F-FB392CFE4D78}">
      <dsp:nvSpPr>
        <dsp:cNvPr id="0" name=""/>
        <dsp:cNvSpPr/>
      </dsp:nvSpPr>
      <dsp:spPr>
        <a:xfrm>
          <a:off x="5378601" y="587446"/>
          <a:ext cx="2443419" cy="1466051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Learn techniques to solve problems</a:t>
          </a:r>
        </a:p>
      </dsp:txBody>
      <dsp:txXfrm>
        <a:off x="5378601" y="587446"/>
        <a:ext cx="2443419" cy="1466051"/>
      </dsp:txXfrm>
    </dsp:sp>
    <dsp:sp modelId="{606DD39A-D505-4F7E-A873-9DDFC0B288D7}">
      <dsp:nvSpPr>
        <dsp:cNvPr id="0" name=""/>
        <dsp:cNvSpPr/>
      </dsp:nvSpPr>
      <dsp:spPr>
        <a:xfrm>
          <a:off x="8066362" y="587446"/>
          <a:ext cx="2443419" cy="1466051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Improve public speaking skills</a:t>
          </a:r>
        </a:p>
      </dsp:txBody>
      <dsp:txXfrm>
        <a:off x="8066362" y="587446"/>
        <a:ext cx="2443419" cy="1466051"/>
      </dsp:txXfrm>
    </dsp:sp>
    <dsp:sp modelId="{A5D298F8-08A0-4336-86E6-F05AF8F6D1F2}">
      <dsp:nvSpPr>
        <dsp:cNvPr id="0" name=""/>
        <dsp:cNvSpPr/>
      </dsp:nvSpPr>
      <dsp:spPr>
        <a:xfrm>
          <a:off x="3079" y="2297839"/>
          <a:ext cx="2443419" cy="1466051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Build speed</a:t>
          </a:r>
        </a:p>
      </dsp:txBody>
      <dsp:txXfrm>
        <a:off x="3079" y="2297839"/>
        <a:ext cx="2443419" cy="1466051"/>
      </dsp:txXfrm>
    </dsp:sp>
    <dsp:sp modelId="{8963FA53-E648-4F36-BA2F-F7400BF1B1A8}">
      <dsp:nvSpPr>
        <dsp:cNvPr id="0" name=""/>
        <dsp:cNvSpPr/>
      </dsp:nvSpPr>
      <dsp:spPr>
        <a:xfrm>
          <a:off x="2690840" y="2297839"/>
          <a:ext cx="2443419" cy="1466051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Exposure to other kids at competitions</a:t>
          </a:r>
        </a:p>
      </dsp:txBody>
      <dsp:txXfrm>
        <a:off x="2690840" y="2297839"/>
        <a:ext cx="2443419" cy="1466051"/>
      </dsp:txXfrm>
    </dsp:sp>
    <dsp:sp modelId="{6BD050AC-A9CD-4250-A628-5630477376A0}">
      <dsp:nvSpPr>
        <dsp:cNvPr id="0" name=""/>
        <dsp:cNvSpPr/>
      </dsp:nvSpPr>
      <dsp:spPr>
        <a:xfrm>
          <a:off x="5378601" y="2297839"/>
          <a:ext cx="2443419" cy="1466051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Nurture a lifelong love for math</a:t>
          </a:r>
        </a:p>
      </dsp:txBody>
      <dsp:txXfrm>
        <a:off x="5378601" y="2297839"/>
        <a:ext cx="2443419" cy="1466051"/>
      </dsp:txXfrm>
    </dsp:sp>
    <dsp:sp modelId="{2DB55B90-4D8F-4755-98E5-AAE5CFD77336}">
      <dsp:nvSpPr>
        <dsp:cNvPr id="0" name=""/>
        <dsp:cNvSpPr/>
      </dsp:nvSpPr>
      <dsp:spPr>
        <a:xfrm>
          <a:off x="8066362" y="2297839"/>
          <a:ext cx="2443419" cy="146605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Have fun</a:t>
          </a:r>
        </a:p>
      </dsp:txBody>
      <dsp:txXfrm>
        <a:off x="8066362" y="2297839"/>
        <a:ext cx="2443419" cy="1466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5FFF0-4ABF-49DB-A8C9-8D1C36FA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597FE-EC1F-1212-63D3-826120852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89E9F-07D4-99CD-E9C1-72E09EAE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9739C-C310-2C35-947B-9D7640C8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19E75-DEC2-30E4-10E0-FFC8F4CA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8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184DD-A694-01BF-0102-DF31C784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C773B-621E-D6B0-C615-FE4B15BF6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49D8C-A996-B6A2-29AA-55B3B5CD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243EF-DFBA-7520-A175-BB6CEDC8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61AEA-4BB0-AB7E-E6A9-5D4865A6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56F55-AFB3-97C4-9401-7BAE22AD5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0035-7578-1AD0-7CE6-7A444D328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2FE35-3EE8-2D07-4AC8-32A80A97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1C907-D39A-8ACB-1A46-23CF03D2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03B08-10D9-9A38-0858-441D3331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E819-45E8-974C-1832-168EF4B3D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0DCC3-2C97-FB37-BEDD-910BF52F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E3246-F7DE-90DE-4A1A-CB362E5B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4C1AB-98DC-28B6-5360-113F431FE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DC15F-9B8E-A858-267C-95732A52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6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5B58-77DF-4CCE-FED8-4492888D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C68FE-131C-0A85-A655-9C24591DE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41A07-486B-0B98-E041-2973BF8FD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0573B-FF03-BC45-2154-791E644E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35AAF-C0D9-FC29-2C61-AD9AC556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1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9A0A-F7CC-ADB3-602A-800266B7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1A8AE-79A0-4575-3B4F-0A89639D4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42751-5A53-2A00-4170-DA0A8D676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46526-B53D-C8F4-2354-80CCABCF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798E9-1546-27D7-2449-61B2867C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4A04A-00DB-D30E-7D48-178DBF320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1D116-0890-D6E7-F900-FF1426B0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B250E-1CA3-7A1E-40A0-E5D2A151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86E6C-775F-E1E9-CCC8-FCC7DF274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9D6169-A31F-E3EC-7B47-C3C3BD7F6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8D44D-7AE7-52AA-4D35-BC96AA141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55442-9B91-7010-94E8-A2C3B10C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A3009E-915B-286E-28A7-F0D5FE6F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28410-8FB7-F1F5-233F-2990D56D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6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AFE0-273E-7B69-305F-463C2303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5619A-81B6-A07C-D71D-2559F9AF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7A9DF-C9A4-84AA-024C-E256215E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AA2A8-2982-5648-242D-BDA0F892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8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B66F73-69EA-2678-8E71-96F69EA0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40B33D-89BC-BA65-4066-247CB01C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15AFA-A384-EA4F-811A-83883BD8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6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ED308-6918-6CF6-C041-734BCDDD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37B99-E518-56B8-E24A-BC5610094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2D258-EDDB-8651-6E76-1246BE4A4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E63A9-19E3-4EB6-E936-5CDE1CAB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2A0B1-F9B8-08AC-5EAB-BEB89387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17D2-0386-2A15-9575-BBFBD932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6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2C9B-3337-C93D-A1E3-514D0776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5C688-C488-38C4-3482-A2C65B1DB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1AEF4-4744-8E50-458B-7CA31E7C6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6C3F5-4992-3659-660C-F139F926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E4684-6A9E-E0C8-A5DC-210F66D6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3E79E-2DEB-A4B8-04DB-03866B47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8A205E-7D9D-B8BF-5371-B365BEEB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52692-8EE0-6EA8-A7FA-8F42AC1FB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0DCCB-F28C-192E-2320-9BFBEFD52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A22B6-955C-CBA1-DD5E-EFC8C0D61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0A2E6-A089-EAED-C2AF-8DD7B16F3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3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orisgonsalves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ademicsarecool.com/#/samples" TargetMode="External"/><Relationship Id="rId3" Type="http://schemas.openxmlformats.org/officeDocument/2006/relationships/hyperlink" Target="https://moems.org/" TargetMode="External"/><Relationship Id="rId7" Type="http://schemas.openxmlformats.org/officeDocument/2006/relationships/hyperlink" Target="http://www.academicsarecool.com/#/home" TargetMode="External"/><Relationship Id="rId2" Type="http://schemas.openxmlformats.org/officeDocument/2006/relationships/hyperlink" Target="https://moems.org/wp-content/uploads/2021/10/Sample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ademicsarecool.com/assets/samples/MIC_5_2022-2023_Solutions.pdf" TargetMode="External"/><Relationship Id="rId5" Type="http://schemas.openxmlformats.org/officeDocument/2006/relationships/hyperlink" Target="http://www.academicsarecool.com/#/competitions" TargetMode="External"/><Relationship Id="rId4" Type="http://schemas.openxmlformats.org/officeDocument/2006/relationships/hyperlink" Target="http://www.academicsarecool.com/assets/samples/MIC_4_2022-2023_Solutions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Numbers and symbols">
            <a:extLst>
              <a:ext uri="{FF2B5EF4-FFF2-40B4-BE49-F238E27FC236}">
                <a16:creationId xmlns:a16="http://schemas.microsoft.com/office/drawing/2014/main" id="{46D25AEA-60F9-E58D-1790-BB0F18E7E1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49" b="-1"/>
          <a:stretch/>
        </p:blipFill>
        <p:spPr>
          <a:xfrm>
            <a:off x="3522570" y="10"/>
            <a:ext cx="8666255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33677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856" y="1122363"/>
            <a:ext cx="4022312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Math Club for Grades 4 and 5 @ Sunrise Library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855" y="4872922"/>
            <a:ext cx="4022311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School Year: 2023 - 2024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704" y="346883"/>
            <a:ext cx="146304" cy="7039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903" y="4546920"/>
            <a:ext cx="397660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 dirty="0"/>
              <a:t>Instructors</a:t>
            </a:r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1" y="1929384"/>
            <a:ext cx="10512862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Instructor</a:t>
            </a:r>
            <a:r>
              <a:rPr lang="en-US" sz="3200" dirty="0"/>
              <a:t>: Boris Gonsalves(Parent of </a:t>
            </a:r>
            <a:r>
              <a:rPr lang="en-US" sz="3200" dirty="0" err="1"/>
              <a:t>Lizanne</a:t>
            </a:r>
            <a:r>
              <a:rPr lang="en-US" sz="3200" dirty="0"/>
              <a:t> Gonsalves – Grade 4) (</a:t>
            </a:r>
            <a:r>
              <a:rPr lang="en-US" sz="3200" dirty="0">
                <a:hlinkClick r:id="rId2"/>
              </a:rPr>
              <a:t>borisgonsalves@gmail.com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Assistant Instructor</a:t>
            </a:r>
            <a:r>
              <a:rPr lang="en-US" sz="3200" dirty="0"/>
              <a:t>: Karishma Singh-Chowdhry (Parent of Alisha Chowdhry – Grade 5)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Additional volunteers: </a:t>
            </a:r>
            <a:r>
              <a:rPr lang="en-US" sz="3200" dirty="0"/>
              <a:t>TBD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793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/>
              <a:t>Reference material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1" y="1929384"/>
            <a:ext cx="10512862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Math Olympiad sample problems: </a:t>
            </a:r>
            <a:r>
              <a:rPr lang="en-US" sz="2800" dirty="0">
                <a:hlinkClick r:id="rId2"/>
              </a:rPr>
              <a:t>Link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Math Olympiad website: </a:t>
            </a:r>
            <a:r>
              <a:rPr lang="en-US" sz="2800" dirty="0">
                <a:hlinkClick r:id="rId3"/>
              </a:rPr>
              <a:t>Link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Math is Cool Grade 4 sample paper: </a:t>
            </a:r>
            <a:r>
              <a:rPr lang="en-US" sz="2800" dirty="0">
                <a:hlinkClick r:id="rId4"/>
              </a:rPr>
              <a:t>Link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Math is Cool competition day schedule (click on 1</a:t>
            </a:r>
            <a:r>
              <a:rPr lang="en-US" sz="2800" baseline="30000" dirty="0"/>
              <a:t>st</a:t>
            </a:r>
            <a:r>
              <a:rPr lang="en-US" sz="2800" dirty="0"/>
              <a:t> row- Liberty high school and the desired grade level): </a:t>
            </a:r>
            <a:r>
              <a:rPr lang="en-US" dirty="0">
                <a:hlinkClick r:id="rId5"/>
              </a:rPr>
              <a:t>Link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Math is Cool Grade 5 sample paper: </a:t>
            </a:r>
            <a:r>
              <a:rPr lang="en-US" sz="2800" dirty="0">
                <a:hlinkClick r:id="rId6"/>
              </a:rPr>
              <a:t>Link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Math is Cool website: </a:t>
            </a:r>
            <a:r>
              <a:rPr lang="en-US" sz="2800" dirty="0">
                <a:hlinkClick r:id="rId7"/>
              </a:rPr>
              <a:t>Link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Math is Cool previous year’s tests: </a:t>
            </a:r>
            <a:r>
              <a:rPr lang="en-US" dirty="0">
                <a:hlinkClick r:id="rId8"/>
              </a:rPr>
              <a:t>Link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323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38714" y="3925344"/>
            <a:ext cx="10906799" cy="16878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/>
            <a:r>
              <a:rPr lang="en-US" sz="5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 </a:t>
            </a:r>
            <a:br>
              <a:rPr lang="en-US" sz="5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Panel of three students from last year’s Math Club</a:t>
            </a:r>
          </a:p>
        </p:txBody>
      </p:sp>
      <p:pic>
        <p:nvPicPr>
          <p:cNvPr id="17" name="Graphic 16" descr="Questions">
            <a:extLst>
              <a:ext uri="{FF2B5EF4-FFF2-40B4-BE49-F238E27FC236}">
                <a16:creationId xmlns:a16="http://schemas.microsoft.com/office/drawing/2014/main" id="{72CCAFD1-1663-7F63-A2BE-9750AF542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1112" y="591670"/>
            <a:ext cx="2742004" cy="2742004"/>
          </a:xfrm>
          <a:prstGeom prst="rect">
            <a:avLst/>
          </a:prstGeom>
        </p:spPr>
      </p:pic>
      <p:sp>
        <p:nvSpPr>
          <p:cNvPr id="31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6710" y="5509052"/>
            <a:ext cx="4570809" cy="18288"/>
          </a:xfrm>
          <a:custGeom>
            <a:avLst/>
            <a:gdLst>
              <a:gd name="connsiteX0" fmla="*/ 0 w 4570809"/>
              <a:gd name="connsiteY0" fmla="*/ 0 h 18288"/>
              <a:gd name="connsiteX1" fmla="*/ 515848 w 4570809"/>
              <a:gd name="connsiteY1" fmla="*/ 0 h 18288"/>
              <a:gd name="connsiteX2" fmla="*/ 1031697 w 4570809"/>
              <a:gd name="connsiteY2" fmla="*/ 0 h 18288"/>
              <a:gd name="connsiteX3" fmla="*/ 1638962 w 4570809"/>
              <a:gd name="connsiteY3" fmla="*/ 0 h 18288"/>
              <a:gd name="connsiteX4" fmla="*/ 2383350 w 4570809"/>
              <a:gd name="connsiteY4" fmla="*/ 0 h 18288"/>
              <a:gd name="connsiteX5" fmla="*/ 2944907 w 4570809"/>
              <a:gd name="connsiteY5" fmla="*/ 0 h 18288"/>
              <a:gd name="connsiteX6" fmla="*/ 3506463 w 4570809"/>
              <a:gd name="connsiteY6" fmla="*/ 0 h 18288"/>
              <a:gd name="connsiteX7" fmla="*/ 4570809 w 4570809"/>
              <a:gd name="connsiteY7" fmla="*/ 0 h 18288"/>
              <a:gd name="connsiteX8" fmla="*/ 4570809 w 4570809"/>
              <a:gd name="connsiteY8" fmla="*/ 18288 h 18288"/>
              <a:gd name="connsiteX9" fmla="*/ 3872128 w 4570809"/>
              <a:gd name="connsiteY9" fmla="*/ 18288 h 18288"/>
              <a:gd name="connsiteX10" fmla="*/ 3310572 w 4570809"/>
              <a:gd name="connsiteY10" fmla="*/ 18288 h 18288"/>
              <a:gd name="connsiteX11" fmla="*/ 2749015 w 4570809"/>
              <a:gd name="connsiteY11" fmla="*/ 18288 h 18288"/>
              <a:gd name="connsiteX12" fmla="*/ 2050334 w 4570809"/>
              <a:gd name="connsiteY12" fmla="*/ 18288 h 18288"/>
              <a:gd name="connsiteX13" fmla="*/ 1305945 w 4570809"/>
              <a:gd name="connsiteY13" fmla="*/ 18288 h 18288"/>
              <a:gd name="connsiteX14" fmla="*/ 790097 w 4570809"/>
              <a:gd name="connsiteY14" fmla="*/ 18288 h 18288"/>
              <a:gd name="connsiteX15" fmla="*/ 0 w 4570809"/>
              <a:gd name="connsiteY15" fmla="*/ 18288 h 18288"/>
              <a:gd name="connsiteX16" fmla="*/ 0 w 4570809"/>
              <a:gd name="connsiteY16" fmla="*/ 0 h 18288"/>
              <a:gd name="connsiteX0" fmla="*/ 0 w 4570809"/>
              <a:gd name="connsiteY0" fmla="*/ 0 h 18288"/>
              <a:gd name="connsiteX1" fmla="*/ 561557 w 4570809"/>
              <a:gd name="connsiteY1" fmla="*/ 0 h 18288"/>
              <a:gd name="connsiteX2" fmla="*/ 1077405 w 4570809"/>
              <a:gd name="connsiteY2" fmla="*/ 0 h 18288"/>
              <a:gd name="connsiteX3" fmla="*/ 1638962 w 4570809"/>
              <a:gd name="connsiteY3" fmla="*/ 0 h 18288"/>
              <a:gd name="connsiteX4" fmla="*/ 2291934 w 4570809"/>
              <a:gd name="connsiteY4" fmla="*/ 0 h 18288"/>
              <a:gd name="connsiteX5" fmla="*/ 2990615 w 4570809"/>
              <a:gd name="connsiteY5" fmla="*/ 0 h 18288"/>
              <a:gd name="connsiteX6" fmla="*/ 3735004 w 4570809"/>
              <a:gd name="connsiteY6" fmla="*/ 0 h 18288"/>
              <a:gd name="connsiteX7" fmla="*/ 4570809 w 4570809"/>
              <a:gd name="connsiteY7" fmla="*/ 0 h 18288"/>
              <a:gd name="connsiteX8" fmla="*/ 4570809 w 4570809"/>
              <a:gd name="connsiteY8" fmla="*/ 18288 h 18288"/>
              <a:gd name="connsiteX9" fmla="*/ 3872128 w 4570809"/>
              <a:gd name="connsiteY9" fmla="*/ 18288 h 18288"/>
              <a:gd name="connsiteX10" fmla="*/ 3127739 w 4570809"/>
              <a:gd name="connsiteY10" fmla="*/ 18288 h 18288"/>
              <a:gd name="connsiteX11" fmla="*/ 2383350 w 4570809"/>
              <a:gd name="connsiteY11" fmla="*/ 18288 h 18288"/>
              <a:gd name="connsiteX12" fmla="*/ 1867502 w 4570809"/>
              <a:gd name="connsiteY12" fmla="*/ 18288 h 18288"/>
              <a:gd name="connsiteX13" fmla="*/ 1168821 w 4570809"/>
              <a:gd name="connsiteY13" fmla="*/ 18288 h 18288"/>
              <a:gd name="connsiteX14" fmla="*/ 561557 w 4570809"/>
              <a:gd name="connsiteY14" fmla="*/ 18288 h 18288"/>
              <a:gd name="connsiteX15" fmla="*/ 0 w 4570809"/>
              <a:gd name="connsiteY15" fmla="*/ 18288 h 18288"/>
              <a:gd name="connsiteX16" fmla="*/ 0 w 457080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0809" h="18288" fill="none" extrusionOk="0">
                <a:moveTo>
                  <a:pt x="0" y="0"/>
                </a:moveTo>
                <a:cubicBezTo>
                  <a:pt x="115677" y="41419"/>
                  <a:pt x="349148" y="-9394"/>
                  <a:pt x="515848" y="0"/>
                </a:cubicBezTo>
                <a:cubicBezTo>
                  <a:pt x="654093" y="-5345"/>
                  <a:pt x="905379" y="-36067"/>
                  <a:pt x="1031697" y="0"/>
                </a:cubicBezTo>
                <a:cubicBezTo>
                  <a:pt x="1144872" y="-32308"/>
                  <a:pt x="1411779" y="-58247"/>
                  <a:pt x="1638962" y="0"/>
                </a:cubicBezTo>
                <a:cubicBezTo>
                  <a:pt x="1830212" y="-10771"/>
                  <a:pt x="2108641" y="-1729"/>
                  <a:pt x="2383350" y="0"/>
                </a:cubicBezTo>
                <a:cubicBezTo>
                  <a:pt x="2647425" y="-19134"/>
                  <a:pt x="2677762" y="-3537"/>
                  <a:pt x="2944907" y="0"/>
                </a:cubicBezTo>
                <a:cubicBezTo>
                  <a:pt x="3220811" y="-14210"/>
                  <a:pt x="3276808" y="-14917"/>
                  <a:pt x="3506463" y="0"/>
                </a:cubicBezTo>
                <a:cubicBezTo>
                  <a:pt x="3743862" y="-6458"/>
                  <a:pt x="4127115" y="-11020"/>
                  <a:pt x="4570809" y="0"/>
                </a:cubicBezTo>
                <a:cubicBezTo>
                  <a:pt x="4571629" y="9023"/>
                  <a:pt x="4570293" y="9538"/>
                  <a:pt x="4570809" y="18288"/>
                </a:cubicBezTo>
                <a:cubicBezTo>
                  <a:pt x="4350076" y="25519"/>
                  <a:pt x="4217443" y="-12983"/>
                  <a:pt x="3872128" y="18288"/>
                </a:cubicBezTo>
                <a:cubicBezTo>
                  <a:pt x="3541831" y="45840"/>
                  <a:pt x="3590446" y="32112"/>
                  <a:pt x="3310572" y="18288"/>
                </a:cubicBezTo>
                <a:cubicBezTo>
                  <a:pt x="3044821" y="10138"/>
                  <a:pt x="2995206" y="12947"/>
                  <a:pt x="2749015" y="18288"/>
                </a:cubicBezTo>
                <a:cubicBezTo>
                  <a:pt x="2477783" y="53671"/>
                  <a:pt x="2331069" y="62089"/>
                  <a:pt x="2050334" y="18288"/>
                </a:cubicBezTo>
                <a:cubicBezTo>
                  <a:pt x="1801080" y="2005"/>
                  <a:pt x="1664211" y="12525"/>
                  <a:pt x="1305945" y="18288"/>
                </a:cubicBezTo>
                <a:cubicBezTo>
                  <a:pt x="931319" y="16043"/>
                  <a:pt x="991741" y="32959"/>
                  <a:pt x="790097" y="18288"/>
                </a:cubicBezTo>
                <a:cubicBezTo>
                  <a:pt x="570610" y="-25423"/>
                  <a:pt x="273563" y="25900"/>
                  <a:pt x="0" y="18288"/>
                </a:cubicBezTo>
                <a:cubicBezTo>
                  <a:pt x="599" y="14243"/>
                  <a:pt x="272" y="6133"/>
                  <a:pt x="0" y="0"/>
                </a:cubicBezTo>
                <a:close/>
              </a:path>
              <a:path w="4570809" h="18288" stroke="0" extrusionOk="0">
                <a:moveTo>
                  <a:pt x="0" y="0"/>
                </a:moveTo>
                <a:cubicBezTo>
                  <a:pt x="180418" y="-42887"/>
                  <a:pt x="366429" y="-6052"/>
                  <a:pt x="561557" y="0"/>
                </a:cubicBezTo>
                <a:cubicBezTo>
                  <a:pt x="770104" y="-2037"/>
                  <a:pt x="912138" y="-3635"/>
                  <a:pt x="1077405" y="0"/>
                </a:cubicBezTo>
                <a:cubicBezTo>
                  <a:pt x="1242589" y="12576"/>
                  <a:pt x="1424335" y="-7452"/>
                  <a:pt x="1638962" y="0"/>
                </a:cubicBezTo>
                <a:cubicBezTo>
                  <a:pt x="1828268" y="-32379"/>
                  <a:pt x="2129522" y="10215"/>
                  <a:pt x="2291934" y="0"/>
                </a:cubicBezTo>
                <a:cubicBezTo>
                  <a:pt x="2477442" y="27448"/>
                  <a:pt x="2740328" y="-4281"/>
                  <a:pt x="2990615" y="0"/>
                </a:cubicBezTo>
                <a:cubicBezTo>
                  <a:pt x="3182340" y="64080"/>
                  <a:pt x="3449821" y="-35915"/>
                  <a:pt x="3735004" y="0"/>
                </a:cubicBezTo>
                <a:cubicBezTo>
                  <a:pt x="4040117" y="74754"/>
                  <a:pt x="4311039" y="20970"/>
                  <a:pt x="4570809" y="0"/>
                </a:cubicBezTo>
                <a:cubicBezTo>
                  <a:pt x="4569748" y="6404"/>
                  <a:pt x="4571135" y="11682"/>
                  <a:pt x="4570809" y="18288"/>
                </a:cubicBezTo>
                <a:cubicBezTo>
                  <a:pt x="4398230" y="52866"/>
                  <a:pt x="4149396" y="17457"/>
                  <a:pt x="3872128" y="18288"/>
                </a:cubicBezTo>
                <a:cubicBezTo>
                  <a:pt x="3561523" y="54249"/>
                  <a:pt x="3395392" y="12221"/>
                  <a:pt x="3127739" y="18288"/>
                </a:cubicBezTo>
                <a:cubicBezTo>
                  <a:pt x="2889067" y="5965"/>
                  <a:pt x="2694976" y="27079"/>
                  <a:pt x="2383350" y="18288"/>
                </a:cubicBezTo>
                <a:cubicBezTo>
                  <a:pt x="2101675" y="2080"/>
                  <a:pt x="2103589" y="9588"/>
                  <a:pt x="1867502" y="18288"/>
                </a:cubicBezTo>
                <a:cubicBezTo>
                  <a:pt x="1646551" y="-5113"/>
                  <a:pt x="1479338" y="21498"/>
                  <a:pt x="1168821" y="18288"/>
                </a:cubicBezTo>
                <a:cubicBezTo>
                  <a:pt x="883790" y="21835"/>
                  <a:pt x="830223" y="2490"/>
                  <a:pt x="561557" y="18288"/>
                </a:cubicBezTo>
                <a:cubicBezTo>
                  <a:pt x="288311" y="40157"/>
                  <a:pt x="244466" y="16248"/>
                  <a:pt x="0" y="18288"/>
                </a:cubicBezTo>
                <a:cubicBezTo>
                  <a:pt x="449" y="10536"/>
                  <a:pt x="-339" y="8270"/>
                  <a:pt x="0" y="0"/>
                </a:cubicBezTo>
                <a:close/>
              </a:path>
              <a:path w="4570809" h="18288" fill="none" stroke="0" extrusionOk="0">
                <a:moveTo>
                  <a:pt x="0" y="0"/>
                </a:moveTo>
                <a:cubicBezTo>
                  <a:pt x="114856" y="19040"/>
                  <a:pt x="345668" y="4980"/>
                  <a:pt x="515848" y="0"/>
                </a:cubicBezTo>
                <a:cubicBezTo>
                  <a:pt x="654033" y="-20618"/>
                  <a:pt x="886742" y="-7733"/>
                  <a:pt x="1031697" y="0"/>
                </a:cubicBezTo>
                <a:cubicBezTo>
                  <a:pt x="1203202" y="-5727"/>
                  <a:pt x="1412628" y="-2103"/>
                  <a:pt x="1638962" y="0"/>
                </a:cubicBezTo>
                <a:cubicBezTo>
                  <a:pt x="1876857" y="39223"/>
                  <a:pt x="2156958" y="33098"/>
                  <a:pt x="2383350" y="0"/>
                </a:cubicBezTo>
                <a:cubicBezTo>
                  <a:pt x="2645367" y="-14615"/>
                  <a:pt x="2676303" y="-3387"/>
                  <a:pt x="2944907" y="0"/>
                </a:cubicBezTo>
                <a:cubicBezTo>
                  <a:pt x="3208386" y="-17984"/>
                  <a:pt x="3273582" y="-14964"/>
                  <a:pt x="3506463" y="0"/>
                </a:cubicBezTo>
                <a:cubicBezTo>
                  <a:pt x="3771854" y="26834"/>
                  <a:pt x="4092981" y="-29994"/>
                  <a:pt x="4570809" y="0"/>
                </a:cubicBezTo>
                <a:cubicBezTo>
                  <a:pt x="4571608" y="8810"/>
                  <a:pt x="4570357" y="9090"/>
                  <a:pt x="4570809" y="18288"/>
                </a:cubicBezTo>
                <a:cubicBezTo>
                  <a:pt x="4369238" y="31076"/>
                  <a:pt x="4185958" y="-19112"/>
                  <a:pt x="3872128" y="18288"/>
                </a:cubicBezTo>
                <a:cubicBezTo>
                  <a:pt x="3541604" y="34134"/>
                  <a:pt x="3593712" y="25482"/>
                  <a:pt x="3310572" y="18288"/>
                </a:cubicBezTo>
                <a:cubicBezTo>
                  <a:pt x="3041163" y="10316"/>
                  <a:pt x="2981288" y="6889"/>
                  <a:pt x="2749015" y="18288"/>
                </a:cubicBezTo>
                <a:cubicBezTo>
                  <a:pt x="2512062" y="26900"/>
                  <a:pt x="2299380" y="49256"/>
                  <a:pt x="2050334" y="18288"/>
                </a:cubicBezTo>
                <a:cubicBezTo>
                  <a:pt x="1771692" y="2255"/>
                  <a:pt x="1672022" y="33417"/>
                  <a:pt x="1305945" y="18288"/>
                </a:cubicBezTo>
                <a:cubicBezTo>
                  <a:pt x="944075" y="5754"/>
                  <a:pt x="995761" y="17935"/>
                  <a:pt x="790097" y="18288"/>
                </a:cubicBezTo>
                <a:cubicBezTo>
                  <a:pt x="569767" y="-32319"/>
                  <a:pt x="312305" y="-43205"/>
                  <a:pt x="0" y="18288"/>
                </a:cubicBezTo>
                <a:cubicBezTo>
                  <a:pt x="-355" y="12955"/>
                  <a:pt x="-634" y="610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4570809"/>
                      <a:gd name="connsiteY0" fmla="*/ 0 h 18288"/>
                      <a:gd name="connsiteX1" fmla="*/ 515848 w 4570809"/>
                      <a:gd name="connsiteY1" fmla="*/ 0 h 18288"/>
                      <a:gd name="connsiteX2" fmla="*/ 1031697 w 4570809"/>
                      <a:gd name="connsiteY2" fmla="*/ 0 h 18288"/>
                      <a:gd name="connsiteX3" fmla="*/ 1638962 w 4570809"/>
                      <a:gd name="connsiteY3" fmla="*/ 0 h 18288"/>
                      <a:gd name="connsiteX4" fmla="*/ 2383350 w 4570809"/>
                      <a:gd name="connsiteY4" fmla="*/ 0 h 18288"/>
                      <a:gd name="connsiteX5" fmla="*/ 2944907 w 4570809"/>
                      <a:gd name="connsiteY5" fmla="*/ 0 h 18288"/>
                      <a:gd name="connsiteX6" fmla="*/ 3506463 w 4570809"/>
                      <a:gd name="connsiteY6" fmla="*/ 0 h 18288"/>
                      <a:gd name="connsiteX7" fmla="*/ 4570809 w 4570809"/>
                      <a:gd name="connsiteY7" fmla="*/ 0 h 18288"/>
                      <a:gd name="connsiteX8" fmla="*/ 4570809 w 4570809"/>
                      <a:gd name="connsiteY8" fmla="*/ 18288 h 18288"/>
                      <a:gd name="connsiteX9" fmla="*/ 3872128 w 4570809"/>
                      <a:gd name="connsiteY9" fmla="*/ 18288 h 18288"/>
                      <a:gd name="connsiteX10" fmla="*/ 3310572 w 4570809"/>
                      <a:gd name="connsiteY10" fmla="*/ 18288 h 18288"/>
                      <a:gd name="connsiteX11" fmla="*/ 2749015 w 4570809"/>
                      <a:gd name="connsiteY11" fmla="*/ 18288 h 18288"/>
                      <a:gd name="connsiteX12" fmla="*/ 2050334 w 4570809"/>
                      <a:gd name="connsiteY12" fmla="*/ 18288 h 18288"/>
                      <a:gd name="connsiteX13" fmla="*/ 1305945 w 4570809"/>
                      <a:gd name="connsiteY13" fmla="*/ 18288 h 18288"/>
                      <a:gd name="connsiteX14" fmla="*/ 790097 w 4570809"/>
                      <a:gd name="connsiteY14" fmla="*/ 18288 h 18288"/>
                      <a:gd name="connsiteX15" fmla="*/ 0 w 4570809"/>
                      <a:gd name="connsiteY15" fmla="*/ 18288 h 18288"/>
                      <a:gd name="connsiteX16" fmla="*/ 0 w 4570809"/>
                      <a:gd name="connsiteY1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570809" h="18288" fill="none" extrusionOk="0">
                        <a:moveTo>
                          <a:pt x="0" y="0"/>
                        </a:moveTo>
                        <a:cubicBezTo>
                          <a:pt x="130589" y="11804"/>
                          <a:pt x="357796" y="18988"/>
                          <a:pt x="515848" y="0"/>
                        </a:cubicBezTo>
                        <a:cubicBezTo>
                          <a:pt x="673900" y="-18988"/>
                          <a:pt x="898050" y="-13988"/>
                          <a:pt x="1031697" y="0"/>
                        </a:cubicBezTo>
                        <a:cubicBezTo>
                          <a:pt x="1165344" y="13988"/>
                          <a:pt x="1434010" y="-13084"/>
                          <a:pt x="1638962" y="0"/>
                        </a:cubicBezTo>
                        <a:cubicBezTo>
                          <a:pt x="1843914" y="13084"/>
                          <a:pt x="2124864" y="16367"/>
                          <a:pt x="2383350" y="0"/>
                        </a:cubicBezTo>
                        <a:cubicBezTo>
                          <a:pt x="2641836" y="-16367"/>
                          <a:pt x="2676823" y="5102"/>
                          <a:pt x="2944907" y="0"/>
                        </a:cubicBezTo>
                        <a:cubicBezTo>
                          <a:pt x="3212991" y="-5102"/>
                          <a:pt x="3275382" y="-18192"/>
                          <a:pt x="3506463" y="0"/>
                        </a:cubicBezTo>
                        <a:cubicBezTo>
                          <a:pt x="3737544" y="18192"/>
                          <a:pt x="4144455" y="-14394"/>
                          <a:pt x="4570809" y="0"/>
                        </a:cubicBezTo>
                        <a:cubicBezTo>
                          <a:pt x="4571704" y="8974"/>
                          <a:pt x="4570263" y="9359"/>
                          <a:pt x="4570809" y="18288"/>
                        </a:cubicBezTo>
                        <a:cubicBezTo>
                          <a:pt x="4364577" y="38638"/>
                          <a:pt x="4201392" y="-7009"/>
                          <a:pt x="3872128" y="18288"/>
                        </a:cubicBezTo>
                        <a:cubicBezTo>
                          <a:pt x="3542864" y="43585"/>
                          <a:pt x="3583378" y="28341"/>
                          <a:pt x="3310572" y="18288"/>
                        </a:cubicBezTo>
                        <a:cubicBezTo>
                          <a:pt x="3037766" y="8235"/>
                          <a:pt x="2991030" y="9559"/>
                          <a:pt x="2749015" y="18288"/>
                        </a:cubicBezTo>
                        <a:cubicBezTo>
                          <a:pt x="2507000" y="27017"/>
                          <a:pt x="2304636" y="41089"/>
                          <a:pt x="2050334" y="18288"/>
                        </a:cubicBezTo>
                        <a:cubicBezTo>
                          <a:pt x="1796032" y="-4513"/>
                          <a:pt x="1668822" y="25068"/>
                          <a:pt x="1305945" y="18288"/>
                        </a:cubicBezTo>
                        <a:cubicBezTo>
                          <a:pt x="943068" y="11508"/>
                          <a:pt x="993706" y="30281"/>
                          <a:pt x="790097" y="18288"/>
                        </a:cubicBezTo>
                        <a:cubicBezTo>
                          <a:pt x="586488" y="6295"/>
                          <a:pt x="306699" y="-17432"/>
                          <a:pt x="0" y="18288"/>
                        </a:cubicBezTo>
                        <a:cubicBezTo>
                          <a:pt x="-229" y="14222"/>
                          <a:pt x="509" y="5816"/>
                          <a:pt x="0" y="0"/>
                        </a:cubicBezTo>
                        <a:close/>
                      </a:path>
                      <a:path w="4570809" h="18288" stroke="0" extrusionOk="0">
                        <a:moveTo>
                          <a:pt x="0" y="0"/>
                        </a:moveTo>
                        <a:cubicBezTo>
                          <a:pt x="152532" y="-2364"/>
                          <a:pt x="357923" y="1427"/>
                          <a:pt x="561557" y="0"/>
                        </a:cubicBezTo>
                        <a:cubicBezTo>
                          <a:pt x="765191" y="-1427"/>
                          <a:pt x="918920" y="-15661"/>
                          <a:pt x="1077405" y="0"/>
                        </a:cubicBezTo>
                        <a:cubicBezTo>
                          <a:pt x="1235890" y="15661"/>
                          <a:pt x="1460747" y="11963"/>
                          <a:pt x="1638962" y="0"/>
                        </a:cubicBezTo>
                        <a:cubicBezTo>
                          <a:pt x="1817177" y="-11963"/>
                          <a:pt x="2125574" y="8824"/>
                          <a:pt x="2291934" y="0"/>
                        </a:cubicBezTo>
                        <a:cubicBezTo>
                          <a:pt x="2458294" y="-8824"/>
                          <a:pt x="2784153" y="-12947"/>
                          <a:pt x="2990615" y="0"/>
                        </a:cubicBezTo>
                        <a:cubicBezTo>
                          <a:pt x="3197077" y="12947"/>
                          <a:pt x="3428629" y="-16296"/>
                          <a:pt x="3735004" y="0"/>
                        </a:cubicBezTo>
                        <a:cubicBezTo>
                          <a:pt x="4041379" y="16296"/>
                          <a:pt x="4318160" y="-6098"/>
                          <a:pt x="4570809" y="0"/>
                        </a:cubicBezTo>
                        <a:cubicBezTo>
                          <a:pt x="4570354" y="6162"/>
                          <a:pt x="4570712" y="11775"/>
                          <a:pt x="4570809" y="18288"/>
                        </a:cubicBezTo>
                        <a:cubicBezTo>
                          <a:pt x="4396028" y="40170"/>
                          <a:pt x="4132994" y="11222"/>
                          <a:pt x="3872128" y="18288"/>
                        </a:cubicBezTo>
                        <a:cubicBezTo>
                          <a:pt x="3611262" y="25354"/>
                          <a:pt x="3374891" y="17697"/>
                          <a:pt x="3127739" y="18288"/>
                        </a:cubicBezTo>
                        <a:cubicBezTo>
                          <a:pt x="2880587" y="18879"/>
                          <a:pt x="2664411" y="34935"/>
                          <a:pt x="2383350" y="18288"/>
                        </a:cubicBezTo>
                        <a:cubicBezTo>
                          <a:pt x="2102289" y="1641"/>
                          <a:pt x="2103614" y="8588"/>
                          <a:pt x="1867502" y="18288"/>
                        </a:cubicBezTo>
                        <a:cubicBezTo>
                          <a:pt x="1631390" y="27988"/>
                          <a:pt x="1460355" y="24402"/>
                          <a:pt x="1168821" y="18288"/>
                        </a:cubicBezTo>
                        <a:cubicBezTo>
                          <a:pt x="877287" y="12174"/>
                          <a:pt x="832023" y="-2656"/>
                          <a:pt x="561557" y="18288"/>
                        </a:cubicBezTo>
                        <a:cubicBezTo>
                          <a:pt x="291091" y="39232"/>
                          <a:pt x="243289" y="14072"/>
                          <a:pt x="0" y="18288"/>
                        </a:cubicBezTo>
                        <a:cubicBezTo>
                          <a:pt x="766" y="10800"/>
                          <a:pt x="-457" y="818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/>
              <a:t>Math Club details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0" y="1929384"/>
            <a:ext cx="11123831" cy="4251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Class: </a:t>
            </a:r>
            <a:r>
              <a:rPr lang="en-US" sz="2800" dirty="0"/>
              <a:t>Once in 2 weeks </a:t>
            </a:r>
          </a:p>
          <a:p>
            <a:pPr marL="0" indent="0">
              <a:buNone/>
            </a:pPr>
            <a:r>
              <a:rPr lang="en-US" sz="2800" b="1" dirty="0"/>
              <a:t>Where: </a:t>
            </a:r>
            <a:r>
              <a:rPr lang="en-US" sz="2800" dirty="0"/>
              <a:t>Sunrise Library</a:t>
            </a:r>
          </a:p>
          <a:p>
            <a:pPr marL="0" indent="0">
              <a:buNone/>
            </a:pPr>
            <a:r>
              <a:rPr lang="en-US" sz="2800" b="1" dirty="0"/>
              <a:t>Time: </a:t>
            </a:r>
            <a:r>
              <a:rPr lang="en-US" sz="2800" dirty="0"/>
              <a:t>4 pm – 5:30 pm</a:t>
            </a:r>
          </a:p>
          <a:p>
            <a:pPr marL="0" indent="0">
              <a:buNone/>
            </a:pPr>
            <a:r>
              <a:rPr lang="en-US" sz="2800" b="1" dirty="0"/>
              <a:t>Day of week: </a:t>
            </a:r>
            <a:r>
              <a:rPr lang="en-US" sz="2800" dirty="0"/>
              <a:t>Thursday</a:t>
            </a:r>
          </a:p>
          <a:p>
            <a:pPr marL="0" indent="0">
              <a:buNone/>
            </a:pPr>
            <a:r>
              <a:rPr lang="en-US" sz="2800" b="1" dirty="0"/>
              <a:t>Months</a:t>
            </a:r>
            <a:r>
              <a:rPr lang="en-US" sz="2800" dirty="0"/>
              <a:t>: October ‘23 -&gt; March ‘24</a:t>
            </a:r>
          </a:p>
          <a:p>
            <a:pPr marL="0" indent="0">
              <a:buNone/>
            </a:pPr>
            <a:r>
              <a:rPr lang="en-US" sz="2800" b="1" dirty="0"/>
              <a:t>Students will participate: </a:t>
            </a:r>
            <a:r>
              <a:rPr lang="en-US" sz="2800" dirty="0"/>
              <a:t>2 competitions</a:t>
            </a:r>
          </a:p>
          <a:p>
            <a:pPr marL="0" indent="0">
              <a:buNone/>
            </a:pPr>
            <a:r>
              <a:rPr lang="en-US" sz="2800" b="1" dirty="0"/>
              <a:t>Names of competitions: </a:t>
            </a:r>
            <a:r>
              <a:rPr lang="en-US" sz="2800" dirty="0"/>
              <a:t>1) Math Olympiad</a:t>
            </a:r>
          </a:p>
          <a:p>
            <a:pPr marL="0" indent="0">
              <a:buNone/>
            </a:pPr>
            <a:r>
              <a:rPr lang="en-US" sz="2800" dirty="0"/>
              <a:t>                                            2) Math is Cool</a:t>
            </a:r>
          </a:p>
          <a:p>
            <a:pPr marL="0" indent="0">
              <a:buNone/>
            </a:pPr>
            <a:r>
              <a:rPr lang="en-US" sz="2800" b="1" dirty="0"/>
              <a:t>Cost: </a:t>
            </a:r>
            <a:r>
              <a:rPr lang="en-US" sz="2800" dirty="0"/>
              <a:t>$40 per student (competition fees, study material, snacks, pizza on day of competition,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2C2354E6-9DDD-FD20-977D-EA4B47F8C5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2768"/>
          <a:stretch/>
        </p:blipFill>
        <p:spPr>
          <a:xfrm>
            <a:off x="20" y="10"/>
            <a:ext cx="12188805" cy="685799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Goals of Math Club</a:t>
            </a:r>
          </a:p>
        </p:txBody>
      </p:sp>
      <p:graphicFrame>
        <p:nvGraphicFramePr>
          <p:cNvPr id="61" name="Content Placeholder 13">
            <a:extLst>
              <a:ext uri="{FF2B5EF4-FFF2-40B4-BE49-F238E27FC236}">
                <a16:creationId xmlns:a16="http://schemas.microsoft.com/office/drawing/2014/main" id="{ABFBE8AC-262C-915D-CADC-ADDCC3F67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177046"/>
              </p:ext>
            </p:extLst>
          </p:nvPr>
        </p:nvGraphicFramePr>
        <p:xfrm>
          <a:off x="837981" y="1825625"/>
          <a:ext cx="105128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5956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/>
              <a:t>Math Olympiad</a:t>
            </a:r>
          </a:p>
        </p:txBody>
      </p:sp>
      <p:sp>
        <p:nvSpPr>
          <p:cNvPr id="3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13"/>
          <p:cNvSpPr>
            <a:spLocks noGrp="1"/>
          </p:cNvSpPr>
          <p:nvPr>
            <p:ph idx="1"/>
          </p:nvPr>
        </p:nvSpPr>
        <p:spPr>
          <a:xfrm>
            <a:off x="837981" y="1929384"/>
            <a:ext cx="10512862" cy="425196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F</a:t>
            </a:r>
            <a:r>
              <a:rPr lang="en-US" sz="2800" b="0" i="0" dirty="0">
                <a:effectLst/>
              </a:rPr>
              <a:t>ive monthly contests (5 questions each) in Nov, Dec, Jan, Feb &amp; March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</a:rPr>
              <a:t>Students work alone, scoring 1 point for each correct answer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</a:rPr>
              <a:t>Administered at Sunrise </a:t>
            </a:r>
            <a:r>
              <a:rPr lang="en-US" sz="2800" dirty="0"/>
              <a:t>library </a:t>
            </a:r>
            <a:endParaRPr lang="en-US" sz="2800" b="0" i="0" dirty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F</a:t>
            </a:r>
            <a:r>
              <a:rPr lang="en-US" sz="2800" b="0" i="0" dirty="0">
                <a:effectLst/>
              </a:rPr>
              <a:t>ive problems that must be completed in 30 mins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</a:rPr>
              <a:t>Contests may be administered at the time and date chosen by the PICO</a:t>
            </a:r>
            <a:r>
              <a:rPr lang="en-US" sz="2800" dirty="0"/>
              <a:t> </a:t>
            </a:r>
            <a:r>
              <a:rPr lang="en-US" sz="2800" b="0" i="0" dirty="0">
                <a:effectLst/>
              </a:rPr>
              <a:t>(person in charge of Olympiad) within a four-week window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</a:rPr>
              <a:t>PICO scores each contest and submits scores to MOEMS</a:t>
            </a:r>
            <a:r>
              <a:rPr lang="en-US" sz="2800" b="0" i="0" baseline="30000" dirty="0">
                <a:effectLst/>
              </a:rPr>
              <a:t>®</a:t>
            </a:r>
            <a:r>
              <a:rPr lang="en-US" sz="2800" b="0" i="0" dirty="0">
                <a:effectLst/>
              </a:rPr>
              <a:t> using answer key provided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</a:rPr>
              <a:t>Each team may have up to 35 students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endParaRPr lang="en-US" sz="2800" b="0" i="0" dirty="0">
              <a:effectLst/>
              <a:latin typeface="-apple-system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5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/>
              <a:t>Math is Cool </a:t>
            </a:r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13"/>
          <p:cNvSpPr>
            <a:spLocks noGrp="1"/>
          </p:cNvSpPr>
          <p:nvPr>
            <p:ph idx="1"/>
          </p:nvPr>
        </p:nvSpPr>
        <p:spPr>
          <a:xfrm>
            <a:off x="837981" y="1941114"/>
            <a:ext cx="10512862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Location: In person competition held at Liberty High school, Renton (~45 mins drive from Sunrise)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Grade 4 competition: March 23, 2024 (Saturday) : 9:30 am – 2 pm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Grade 5 competition: March 9, 2024 (Saturday) : 3:30 pm – 8 pm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2 individual sections, 3 team rounds (answers to be written on paper) &amp; 1 buzzer round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Teams consist of 3-4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A school can have up to 8 teams (~32 students per Grade level)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4 hours (with a 1-hour break for lunch/dinner)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Lunch/Dinner will be provided (pizzas)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Registration deadline: 1 month prior to competition date</a:t>
            </a:r>
          </a:p>
        </p:txBody>
      </p:sp>
    </p:spTree>
    <p:extLst>
      <p:ext uri="{BB962C8B-B14F-4D97-AF65-F5344CB8AC3E}">
        <p14:creationId xmlns:p14="http://schemas.microsoft.com/office/powerpoint/2010/main" val="40812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184805"/>
            <a:ext cx="6399431" cy="41510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 schedule for the year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5176FD-5ED6-8741-765B-C7AE42F81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229169"/>
              </p:ext>
            </p:extLst>
          </p:nvPr>
        </p:nvGraphicFramePr>
        <p:xfrm>
          <a:off x="608012" y="914400"/>
          <a:ext cx="9489125" cy="44126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82058">
                  <a:extLst>
                    <a:ext uri="{9D8B030D-6E8A-4147-A177-3AD203B41FA5}">
                      <a16:colId xmlns:a16="http://schemas.microsoft.com/office/drawing/2014/main" val="2059104776"/>
                    </a:ext>
                  </a:extLst>
                </a:gridCol>
                <a:gridCol w="3106064">
                  <a:extLst>
                    <a:ext uri="{9D8B030D-6E8A-4147-A177-3AD203B41FA5}">
                      <a16:colId xmlns:a16="http://schemas.microsoft.com/office/drawing/2014/main" val="2568410444"/>
                    </a:ext>
                  </a:extLst>
                </a:gridCol>
                <a:gridCol w="3301003">
                  <a:extLst>
                    <a:ext uri="{9D8B030D-6E8A-4147-A177-3AD203B41FA5}">
                      <a16:colId xmlns:a16="http://schemas.microsoft.com/office/drawing/2014/main" val="1233894755"/>
                    </a:ext>
                  </a:extLst>
                </a:gridCol>
              </a:tblGrid>
              <a:tr h="635758">
                <a:tc>
                  <a:txBody>
                    <a:bodyPr/>
                    <a:lstStyle/>
                    <a:p>
                      <a:r>
                        <a:rPr lang="en-US" sz="3300"/>
                        <a:t>Month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Grade 4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Grade 5</a:t>
                      </a:r>
                    </a:p>
                  </a:txBody>
                  <a:tcPr marL="95192" marR="95192" marT="47596" marB="47596"/>
                </a:tc>
                <a:extLst>
                  <a:ext uri="{0D108BD9-81ED-4DB2-BD59-A6C34878D82A}">
                    <a16:rowId xmlns:a16="http://schemas.microsoft.com/office/drawing/2014/main" val="1917986045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3300"/>
                        <a:t>October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12, 26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19</a:t>
                      </a:r>
                      <a:endParaRPr lang="en-US" sz="3300" dirty="0"/>
                    </a:p>
                  </a:txBody>
                  <a:tcPr marL="95192" marR="95192" marT="47596" marB="47596"/>
                </a:tc>
                <a:extLst>
                  <a:ext uri="{0D108BD9-81ED-4DB2-BD59-A6C34878D82A}">
                    <a16:rowId xmlns:a16="http://schemas.microsoft.com/office/drawing/2014/main" val="3839806158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3300"/>
                        <a:t>November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0">
                          <a:solidFill>
                            <a:schemeClr val="tx1"/>
                          </a:solidFill>
                        </a:rPr>
                        <a:t>9, </a:t>
                      </a:r>
                      <a:r>
                        <a:rPr lang="en-US" sz="3300" b="1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2,</a:t>
                      </a:r>
                      <a:r>
                        <a:rPr lang="en-US" sz="3300" b="1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95192" marR="95192" marT="47596" marB="47596"/>
                </a:tc>
                <a:extLst>
                  <a:ext uri="{0D108BD9-81ED-4DB2-BD59-A6C34878D82A}">
                    <a16:rowId xmlns:a16="http://schemas.microsoft.com/office/drawing/2014/main" val="659295854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3300"/>
                        <a:t>December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1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3300" b="1" dirty="0">
                        <a:solidFill>
                          <a:srgbClr val="FF0000"/>
                        </a:solidFill>
                      </a:endParaRPr>
                    </a:p>
                  </a:txBody>
                  <a:tcPr marL="95192" marR="95192" marT="47596" marB="47596"/>
                </a:tc>
                <a:extLst>
                  <a:ext uri="{0D108BD9-81ED-4DB2-BD59-A6C34878D82A}">
                    <a16:rowId xmlns:a16="http://schemas.microsoft.com/office/drawing/2014/main" val="1605385079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3300"/>
                        <a:t>January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FF0000"/>
                          </a:solidFill>
                        </a:rPr>
                        <a:t>4, </a:t>
                      </a:r>
                      <a:r>
                        <a:rPr lang="en-US" sz="33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0" dirty="0">
                          <a:solidFill>
                            <a:schemeClr val="tx1"/>
                          </a:solidFill>
                        </a:rPr>
                        <a:t>11,</a:t>
                      </a:r>
                      <a:r>
                        <a:rPr lang="en-US" sz="3300" b="1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 marL="95192" marR="95192" marT="47596" marB="47596"/>
                </a:tc>
                <a:extLst>
                  <a:ext uri="{0D108BD9-81ED-4DB2-BD59-A6C34878D82A}">
                    <a16:rowId xmlns:a16="http://schemas.microsoft.com/office/drawing/2014/main" val="3805249656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3300"/>
                        <a:t>February</a:t>
                      </a:r>
                      <a:endParaRPr lang="en-US" sz="3300" dirty="0"/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3300" dirty="0"/>
                        <a:t>,15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0" dirty="0">
                          <a:solidFill>
                            <a:schemeClr val="tx1"/>
                          </a:solidFill>
                        </a:rPr>
                        <a:t>8,</a:t>
                      </a:r>
                      <a:r>
                        <a:rPr lang="en-US" sz="3300" b="1" dirty="0">
                          <a:solidFill>
                            <a:srgbClr val="FF0000"/>
                          </a:solidFill>
                        </a:rPr>
                        <a:t>29</a:t>
                      </a:r>
                    </a:p>
                  </a:txBody>
                  <a:tcPr marL="95192" marR="95192" marT="47596" marB="47596"/>
                </a:tc>
                <a:extLst>
                  <a:ext uri="{0D108BD9-81ED-4DB2-BD59-A6C34878D82A}">
                    <a16:rowId xmlns:a16="http://schemas.microsoft.com/office/drawing/2014/main" val="236687257"/>
                  </a:ext>
                </a:extLst>
              </a:tr>
              <a:tr h="588426">
                <a:tc>
                  <a:txBody>
                    <a:bodyPr/>
                    <a:lstStyle/>
                    <a:p>
                      <a:r>
                        <a:rPr lang="en-US" sz="3300"/>
                        <a:t>March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3300" dirty="0"/>
                        <a:t>,21, </a:t>
                      </a:r>
                      <a:r>
                        <a:rPr lang="en-US" sz="3300" b="1" dirty="0">
                          <a:solidFill>
                            <a:srgbClr val="00B0F0"/>
                          </a:solidFill>
                        </a:rPr>
                        <a:t>23,</a:t>
                      </a:r>
                      <a:r>
                        <a:rPr lang="en-US" sz="3300" b="1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 marL="95192" marR="95192" marT="47596" marB="47596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00B0F0"/>
                          </a:solidFill>
                        </a:rPr>
                        <a:t>9</a:t>
                      </a:r>
                      <a:r>
                        <a:rPr lang="en-US" sz="3300" dirty="0"/>
                        <a:t>, </a:t>
                      </a:r>
                      <a:r>
                        <a:rPr lang="en-US" sz="3300" b="1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 marL="95192" marR="95192" marT="47596" marB="47596"/>
                </a:tc>
                <a:extLst>
                  <a:ext uri="{0D108BD9-81ED-4DB2-BD59-A6C34878D82A}">
                    <a16:rowId xmlns:a16="http://schemas.microsoft.com/office/drawing/2014/main" val="12242059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89FEF2F-85D7-BEBE-45BB-648ACA0154CF}"/>
              </a:ext>
            </a:extLst>
          </p:cNvPr>
          <p:cNvSpPr txBox="1"/>
          <p:nvPr/>
        </p:nvSpPr>
        <p:spPr>
          <a:xfrm>
            <a:off x="379412" y="5472866"/>
            <a:ext cx="1150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Legend:</a:t>
            </a:r>
          </a:p>
          <a:p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/>
              <a:t>– Math Olympiad monthly test (Regular class will be help for the remaining one hour)</a:t>
            </a:r>
          </a:p>
          <a:p>
            <a:r>
              <a:rPr lang="en-US" b="1" dirty="0">
                <a:solidFill>
                  <a:srgbClr val="00B0F0"/>
                </a:solidFill>
              </a:rPr>
              <a:t>Blue</a:t>
            </a:r>
            <a:r>
              <a:rPr lang="en-US" dirty="0"/>
              <a:t> – Math is Cool competition dates</a:t>
            </a:r>
          </a:p>
          <a:p>
            <a:r>
              <a:rPr lang="en-US" b="1" dirty="0"/>
              <a:t>Black</a:t>
            </a:r>
            <a:r>
              <a:rPr lang="en-US" dirty="0"/>
              <a:t> – Regular classes </a:t>
            </a:r>
          </a:p>
        </p:txBody>
      </p:sp>
    </p:spTree>
    <p:extLst>
      <p:ext uri="{BB962C8B-B14F-4D97-AF65-F5344CB8AC3E}">
        <p14:creationId xmlns:p14="http://schemas.microsoft.com/office/powerpoint/2010/main" val="6485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/>
              <a:t>What we will do in class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1" y="1929384"/>
            <a:ext cx="10512862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Review math concepts (area, volume, percentages, time, probability, </a:t>
            </a:r>
            <a:r>
              <a:rPr lang="en-US" sz="3200" dirty="0" err="1"/>
              <a:t>etc</a:t>
            </a:r>
            <a:r>
              <a:rPr lang="en-US" sz="32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Solve questions from prior years competitions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Have students present their answers to class (Improve public speaking skills, learn to accept feedback)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Buzzer round (Speed - Answer math questions in a few seconds)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151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 dirty="0"/>
              <a:t>Student/Parent Expectations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1" y="1929384"/>
            <a:ext cx="10512862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Students to complete assigned homework every week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Students need to spend 3 hours per week to master concepts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Students to let instructor know if they have difficulty in solving homework problems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337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7981" y="365125"/>
            <a:ext cx="10512862" cy="1325563"/>
          </a:xfrm>
        </p:spPr>
        <p:txBody>
          <a:bodyPr>
            <a:normAutofit/>
          </a:bodyPr>
          <a:lstStyle/>
          <a:p>
            <a:r>
              <a:rPr lang="en-US" sz="5300" b="1" dirty="0"/>
              <a:t>Help Needed/Expectations</a:t>
            </a:r>
          </a:p>
        </p:txBody>
      </p:sp>
      <p:sp>
        <p:nvSpPr>
          <p:cNvPr id="4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61" y="1677373"/>
            <a:ext cx="10851102" cy="18288"/>
          </a:xfrm>
          <a:custGeom>
            <a:avLst/>
            <a:gdLst>
              <a:gd name="connsiteX0" fmla="*/ 0 w 10851102"/>
              <a:gd name="connsiteY0" fmla="*/ 0 h 18288"/>
              <a:gd name="connsiteX1" fmla="*/ 461172 w 10851102"/>
              <a:gd name="connsiteY1" fmla="*/ 0 h 18288"/>
              <a:gd name="connsiteX2" fmla="*/ 1139366 w 10851102"/>
              <a:gd name="connsiteY2" fmla="*/ 0 h 18288"/>
              <a:gd name="connsiteX3" fmla="*/ 1926071 w 10851102"/>
              <a:gd name="connsiteY3" fmla="*/ 0 h 18288"/>
              <a:gd name="connsiteX4" fmla="*/ 2278731 w 10851102"/>
              <a:gd name="connsiteY4" fmla="*/ 0 h 18288"/>
              <a:gd name="connsiteX5" fmla="*/ 2631392 w 10851102"/>
              <a:gd name="connsiteY5" fmla="*/ 0 h 18288"/>
              <a:gd name="connsiteX6" fmla="*/ 3526608 w 10851102"/>
              <a:gd name="connsiteY6" fmla="*/ 0 h 18288"/>
              <a:gd name="connsiteX7" fmla="*/ 4204802 w 10851102"/>
              <a:gd name="connsiteY7" fmla="*/ 0 h 18288"/>
              <a:gd name="connsiteX8" fmla="*/ 4557463 w 10851102"/>
              <a:gd name="connsiteY8" fmla="*/ 0 h 18288"/>
              <a:gd name="connsiteX9" fmla="*/ 5235657 w 10851102"/>
              <a:gd name="connsiteY9" fmla="*/ 0 h 18288"/>
              <a:gd name="connsiteX10" fmla="*/ 6130873 w 10851102"/>
              <a:gd name="connsiteY10" fmla="*/ 0 h 18288"/>
              <a:gd name="connsiteX11" fmla="*/ 6700555 w 10851102"/>
              <a:gd name="connsiteY11" fmla="*/ 0 h 18288"/>
              <a:gd name="connsiteX12" fmla="*/ 7270238 w 10851102"/>
              <a:gd name="connsiteY12" fmla="*/ 0 h 18288"/>
              <a:gd name="connsiteX13" fmla="*/ 7948432 w 10851102"/>
              <a:gd name="connsiteY13" fmla="*/ 0 h 18288"/>
              <a:gd name="connsiteX14" fmla="*/ 8735137 w 10851102"/>
              <a:gd name="connsiteY14" fmla="*/ 0 h 18288"/>
              <a:gd name="connsiteX15" fmla="*/ 9521842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389930 w 10851102"/>
              <a:gd name="connsiteY18" fmla="*/ 18288 h 18288"/>
              <a:gd name="connsiteX19" fmla="*/ 9494714 w 10851102"/>
              <a:gd name="connsiteY19" fmla="*/ 18288 h 18288"/>
              <a:gd name="connsiteX20" fmla="*/ 8816520 w 10851102"/>
              <a:gd name="connsiteY20" fmla="*/ 18288 h 18288"/>
              <a:gd name="connsiteX21" fmla="*/ 8463860 w 10851102"/>
              <a:gd name="connsiteY21" fmla="*/ 18288 h 18288"/>
              <a:gd name="connsiteX22" fmla="*/ 7785666 w 10851102"/>
              <a:gd name="connsiteY22" fmla="*/ 18288 h 18288"/>
              <a:gd name="connsiteX23" fmla="*/ 7215983 w 10851102"/>
              <a:gd name="connsiteY23" fmla="*/ 18288 h 18288"/>
              <a:gd name="connsiteX24" fmla="*/ 6646300 w 10851102"/>
              <a:gd name="connsiteY24" fmla="*/ 18288 h 18288"/>
              <a:gd name="connsiteX25" fmla="*/ 6076617 w 10851102"/>
              <a:gd name="connsiteY25" fmla="*/ 18288 h 18288"/>
              <a:gd name="connsiteX26" fmla="*/ 5506934 w 10851102"/>
              <a:gd name="connsiteY26" fmla="*/ 18288 h 18288"/>
              <a:gd name="connsiteX27" fmla="*/ 4720229 w 10851102"/>
              <a:gd name="connsiteY27" fmla="*/ 18288 h 18288"/>
              <a:gd name="connsiteX28" fmla="*/ 4042035 w 10851102"/>
              <a:gd name="connsiteY28" fmla="*/ 18288 h 18288"/>
              <a:gd name="connsiteX29" fmla="*/ 3689375 w 10851102"/>
              <a:gd name="connsiteY29" fmla="*/ 18288 h 18288"/>
              <a:gd name="connsiteX30" fmla="*/ 3119692 w 10851102"/>
              <a:gd name="connsiteY30" fmla="*/ 18288 h 18288"/>
              <a:gd name="connsiteX31" fmla="*/ 2332987 w 10851102"/>
              <a:gd name="connsiteY31" fmla="*/ 18288 h 18288"/>
              <a:gd name="connsiteX32" fmla="*/ 1871815 w 10851102"/>
              <a:gd name="connsiteY32" fmla="*/ 18288 h 18288"/>
              <a:gd name="connsiteX33" fmla="*/ 976599 w 10851102"/>
              <a:gd name="connsiteY33" fmla="*/ 18288 h 18288"/>
              <a:gd name="connsiteX34" fmla="*/ 0 w 10851102"/>
              <a:gd name="connsiteY34" fmla="*/ 18288 h 18288"/>
              <a:gd name="connsiteX35" fmla="*/ 0 w 10851102"/>
              <a:gd name="connsiteY35" fmla="*/ 0 h 18288"/>
              <a:gd name="connsiteX0" fmla="*/ 0 w 10851102"/>
              <a:gd name="connsiteY0" fmla="*/ 0 h 18288"/>
              <a:gd name="connsiteX1" fmla="*/ 569683 w 10851102"/>
              <a:gd name="connsiteY1" fmla="*/ 0 h 18288"/>
              <a:gd name="connsiteX2" fmla="*/ 922344 w 10851102"/>
              <a:gd name="connsiteY2" fmla="*/ 0 h 18288"/>
              <a:gd name="connsiteX3" fmla="*/ 1817560 w 10851102"/>
              <a:gd name="connsiteY3" fmla="*/ 0 h 18288"/>
              <a:gd name="connsiteX4" fmla="*/ 2387242 w 10851102"/>
              <a:gd name="connsiteY4" fmla="*/ 0 h 18288"/>
              <a:gd name="connsiteX5" fmla="*/ 2956925 w 10851102"/>
              <a:gd name="connsiteY5" fmla="*/ 0 h 18288"/>
              <a:gd name="connsiteX6" fmla="*/ 3852141 w 10851102"/>
              <a:gd name="connsiteY6" fmla="*/ 0 h 18288"/>
              <a:gd name="connsiteX7" fmla="*/ 4313313 w 10851102"/>
              <a:gd name="connsiteY7" fmla="*/ 0 h 18288"/>
              <a:gd name="connsiteX8" fmla="*/ 5208529 w 10851102"/>
              <a:gd name="connsiteY8" fmla="*/ 0 h 18288"/>
              <a:gd name="connsiteX9" fmla="*/ 6103745 w 10851102"/>
              <a:gd name="connsiteY9" fmla="*/ 0 h 18288"/>
              <a:gd name="connsiteX10" fmla="*/ 6781939 w 10851102"/>
              <a:gd name="connsiteY10" fmla="*/ 0 h 18288"/>
              <a:gd name="connsiteX11" fmla="*/ 7677155 w 10851102"/>
              <a:gd name="connsiteY11" fmla="*/ 0 h 18288"/>
              <a:gd name="connsiteX12" fmla="*/ 8246838 w 10851102"/>
              <a:gd name="connsiteY12" fmla="*/ 0 h 18288"/>
              <a:gd name="connsiteX13" fmla="*/ 8816520 w 10851102"/>
              <a:gd name="connsiteY13" fmla="*/ 0 h 18288"/>
              <a:gd name="connsiteX14" fmla="*/ 9603225 w 10851102"/>
              <a:gd name="connsiteY14" fmla="*/ 0 h 18288"/>
              <a:gd name="connsiteX15" fmla="*/ 10172908 w 10851102"/>
              <a:gd name="connsiteY15" fmla="*/ 0 h 18288"/>
              <a:gd name="connsiteX16" fmla="*/ 10851102 w 10851102"/>
              <a:gd name="connsiteY16" fmla="*/ 0 h 18288"/>
              <a:gd name="connsiteX17" fmla="*/ 10851102 w 10851102"/>
              <a:gd name="connsiteY17" fmla="*/ 18288 h 18288"/>
              <a:gd name="connsiteX18" fmla="*/ 10064397 w 10851102"/>
              <a:gd name="connsiteY18" fmla="*/ 18288 h 18288"/>
              <a:gd name="connsiteX19" fmla="*/ 9711736 w 10851102"/>
              <a:gd name="connsiteY19" fmla="*/ 18288 h 18288"/>
              <a:gd name="connsiteX20" fmla="*/ 9250564 w 10851102"/>
              <a:gd name="connsiteY20" fmla="*/ 18288 h 18288"/>
              <a:gd name="connsiteX21" fmla="*/ 8355349 w 10851102"/>
              <a:gd name="connsiteY21" fmla="*/ 18288 h 18288"/>
              <a:gd name="connsiteX22" fmla="*/ 7677155 w 10851102"/>
              <a:gd name="connsiteY22" fmla="*/ 18288 h 18288"/>
              <a:gd name="connsiteX23" fmla="*/ 7215983 w 10851102"/>
              <a:gd name="connsiteY23" fmla="*/ 18288 h 18288"/>
              <a:gd name="connsiteX24" fmla="*/ 6537789 w 10851102"/>
              <a:gd name="connsiteY24" fmla="*/ 18288 h 18288"/>
              <a:gd name="connsiteX25" fmla="*/ 6185128 w 10851102"/>
              <a:gd name="connsiteY25" fmla="*/ 18288 h 18288"/>
              <a:gd name="connsiteX26" fmla="*/ 5832467 w 10851102"/>
              <a:gd name="connsiteY26" fmla="*/ 18288 h 18288"/>
              <a:gd name="connsiteX27" fmla="*/ 5154273 w 10851102"/>
              <a:gd name="connsiteY27" fmla="*/ 18288 h 18288"/>
              <a:gd name="connsiteX28" fmla="*/ 4693102 w 10851102"/>
              <a:gd name="connsiteY28" fmla="*/ 18288 h 18288"/>
              <a:gd name="connsiteX29" fmla="*/ 3906397 w 10851102"/>
              <a:gd name="connsiteY29" fmla="*/ 18288 h 18288"/>
              <a:gd name="connsiteX30" fmla="*/ 3445225 w 10851102"/>
              <a:gd name="connsiteY30" fmla="*/ 18288 h 18288"/>
              <a:gd name="connsiteX31" fmla="*/ 2658520 w 10851102"/>
              <a:gd name="connsiteY31" fmla="*/ 18288 h 18288"/>
              <a:gd name="connsiteX32" fmla="*/ 2305859 w 10851102"/>
              <a:gd name="connsiteY32" fmla="*/ 18288 h 18288"/>
              <a:gd name="connsiteX33" fmla="*/ 1519154 w 10851102"/>
              <a:gd name="connsiteY33" fmla="*/ 18288 h 18288"/>
              <a:gd name="connsiteX34" fmla="*/ 1057982 w 10851102"/>
              <a:gd name="connsiteY34" fmla="*/ 18288 h 18288"/>
              <a:gd name="connsiteX35" fmla="*/ 705322 w 10851102"/>
              <a:gd name="connsiteY35" fmla="*/ 18288 h 18288"/>
              <a:gd name="connsiteX36" fmla="*/ 0 w 10851102"/>
              <a:gd name="connsiteY36" fmla="*/ 18288 h 18288"/>
              <a:gd name="connsiteX37" fmla="*/ 0 w 10851102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851102" h="18288" fill="none" extrusionOk="0">
                <a:moveTo>
                  <a:pt x="0" y="0"/>
                </a:moveTo>
                <a:cubicBezTo>
                  <a:pt x="188417" y="-6288"/>
                  <a:pt x="350285" y="13553"/>
                  <a:pt x="461172" y="0"/>
                </a:cubicBezTo>
                <a:cubicBezTo>
                  <a:pt x="563778" y="-7906"/>
                  <a:pt x="999178" y="-43693"/>
                  <a:pt x="1139366" y="0"/>
                </a:cubicBezTo>
                <a:cubicBezTo>
                  <a:pt x="1316373" y="28259"/>
                  <a:pt x="1739443" y="14382"/>
                  <a:pt x="1926071" y="0"/>
                </a:cubicBezTo>
                <a:cubicBezTo>
                  <a:pt x="2138624" y="-6816"/>
                  <a:pt x="2174931" y="-17430"/>
                  <a:pt x="2278731" y="0"/>
                </a:cubicBezTo>
                <a:cubicBezTo>
                  <a:pt x="2384297" y="-6160"/>
                  <a:pt x="2525288" y="-3774"/>
                  <a:pt x="2631392" y="0"/>
                </a:cubicBezTo>
                <a:cubicBezTo>
                  <a:pt x="2680123" y="-5396"/>
                  <a:pt x="3224033" y="2313"/>
                  <a:pt x="3526608" y="0"/>
                </a:cubicBezTo>
                <a:cubicBezTo>
                  <a:pt x="3857339" y="-35225"/>
                  <a:pt x="4077106" y="-33420"/>
                  <a:pt x="4204802" y="0"/>
                </a:cubicBezTo>
                <a:cubicBezTo>
                  <a:pt x="4369832" y="24684"/>
                  <a:pt x="4395016" y="1759"/>
                  <a:pt x="4557463" y="0"/>
                </a:cubicBezTo>
                <a:cubicBezTo>
                  <a:pt x="4715931" y="18949"/>
                  <a:pt x="4916764" y="-12060"/>
                  <a:pt x="5235657" y="0"/>
                </a:cubicBezTo>
                <a:cubicBezTo>
                  <a:pt x="5546931" y="-1385"/>
                  <a:pt x="5740378" y="53249"/>
                  <a:pt x="6130873" y="0"/>
                </a:cubicBezTo>
                <a:cubicBezTo>
                  <a:pt x="6447783" y="-30916"/>
                  <a:pt x="6579901" y="-6688"/>
                  <a:pt x="6700555" y="0"/>
                </a:cubicBezTo>
                <a:cubicBezTo>
                  <a:pt x="6787588" y="-4332"/>
                  <a:pt x="7036705" y="18324"/>
                  <a:pt x="7270238" y="0"/>
                </a:cubicBezTo>
                <a:cubicBezTo>
                  <a:pt x="7488550" y="-21007"/>
                  <a:pt x="7654769" y="-1990"/>
                  <a:pt x="7948432" y="0"/>
                </a:cubicBezTo>
                <a:cubicBezTo>
                  <a:pt x="8221526" y="-85"/>
                  <a:pt x="8540897" y="38731"/>
                  <a:pt x="8735137" y="0"/>
                </a:cubicBezTo>
                <a:cubicBezTo>
                  <a:pt x="8909820" y="-45485"/>
                  <a:pt x="9289096" y="-43478"/>
                  <a:pt x="9521842" y="0"/>
                </a:cubicBezTo>
                <a:cubicBezTo>
                  <a:pt x="9726702" y="70336"/>
                  <a:pt x="10556624" y="-7417"/>
                  <a:pt x="10851102" y="0"/>
                </a:cubicBezTo>
                <a:cubicBezTo>
                  <a:pt x="10851283" y="4563"/>
                  <a:pt x="10851942" y="10185"/>
                  <a:pt x="10851102" y="18288"/>
                </a:cubicBezTo>
                <a:cubicBezTo>
                  <a:pt x="10670175" y="430"/>
                  <a:pt x="10523714" y="-10356"/>
                  <a:pt x="10389930" y="18288"/>
                </a:cubicBezTo>
                <a:cubicBezTo>
                  <a:pt x="10273310" y="6074"/>
                  <a:pt x="9796167" y="35333"/>
                  <a:pt x="9494714" y="18288"/>
                </a:cubicBezTo>
                <a:cubicBezTo>
                  <a:pt x="9227861" y="-30642"/>
                  <a:pt x="9137881" y="-4234"/>
                  <a:pt x="8816520" y="18288"/>
                </a:cubicBezTo>
                <a:cubicBezTo>
                  <a:pt x="8505326" y="59574"/>
                  <a:pt x="8646055" y="18164"/>
                  <a:pt x="8463860" y="18288"/>
                </a:cubicBezTo>
                <a:cubicBezTo>
                  <a:pt x="8303814" y="8242"/>
                  <a:pt x="8061455" y="-55406"/>
                  <a:pt x="7785666" y="18288"/>
                </a:cubicBezTo>
                <a:cubicBezTo>
                  <a:pt x="7501737" y="42294"/>
                  <a:pt x="7454710" y="16239"/>
                  <a:pt x="7215983" y="18288"/>
                </a:cubicBezTo>
                <a:cubicBezTo>
                  <a:pt x="6972775" y="35913"/>
                  <a:pt x="6919920" y="-7024"/>
                  <a:pt x="6646300" y="18288"/>
                </a:cubicBezTo>
                <a:cubicBezTo>
                  <a:pt x="6383120" y="32808"/>
                  <a:pt x="6217005" y="21952"/>
                  <a:pt x="6076617" y="18288"/>
                </a:cubicBezTo>
                <a:cubicBezTo>
                  <a:pt x="5971842" y="7100"/>
                  <a:pt x="5675149" y="10041"/>
                  <a:pt x="5506934" y="18288"/>
                </a:cubicBezTo>
                <a:cubicBezTo>
                  <a:pt x="5421288" y="30722"/>
                  <a:pt x="5079712" y="119606"/>
                  <a:pt x="4720229" y="18288"/>
                </a:cubicBezTo>
                <a:cubicBezTo>
                  <a:pt x="4340896" y="-29852"/>
                  <a:pt x="4254366" y="34595"/>
                  <a:pt x="4042035" y="18288"/>
                </a:cubicBezTo>
                <a:cubicBezTo>
                  <a:pt x="3848325" y="-3636"/>
                  <a:pt x="3837560" y="18547"/>
                  <a:pt x="3689375" y="18288"/>
                </a:cubicBezTo>
                <a:cubicBezTo>
                  <a:pt x="3547018" y="26154"/>
                  <a:pt x="3417797" y="-90"/>
                  <a:pt x="3119692" y="18288"/>
                </a:cubicBezTo>
                <a:cubicBezTo>
                  <a:pt x="2869463" y="16857"/>
                  <a:pt x="2705026" y="-37858"/>
                  <a:pt x="2332987" y="18288"/>
                </a:cubicBezTo>
                <a:cubicBezTo>
                  <a:pt x="1978013" y="43255"/>
                  <a:pt x="1992323" y="36701"/>
                  <a:pt x="1871815" y="18288"/>
                </a:cubicBezTo>
                <a:cubicBezTo>
                  <a:pt x="1810640" y="18377"/>
                  <a:pt x="1235041" y="64"/>
                  <a:pt x="976599" y="18288"/>
                </a:cubicBezTo>
                <a:cubicBezTo>
                  <a:pt x="700795" y="-12039"/>
                  <a:pt x="249930" y="45395"/>
                  <a:pt x="0" y="18288"/>
                </a:cubicBezTo>
                <a:cubicBezTo>
                  <a:pt x="-570" y="9383"/>
                  <a:pt x="151" y="3492"/>
                  <a:pt x="0" y="0"/>
                </a:cubicBezTo>
                <a:close/>
              </a:path>
              <a:path w="10851102" h="18288" stroke="0" extrusionOk="0">
                <a:moveTo>
                  <a:pt x="0" y="0"/>
                </a:moveTo>
                <a:cubicBezTo>
                  <a:pt x="239680" y="-7924"/>
                  <a:pt x="318955" y="-7377"/>
                  <a:pt x="569683" y="0"/>
                </a:cubicBezTo>
                <a:cubicBezTo>
                  <a:pt x="824587" y="16865"/>
                  <a:pt x="761000" y="14479"/>
                  <a:pt x="922344" y="0"/>
                </a:cubicBezTo>
                <a:cubicBezTo>
                  <a:pt x="1099425" y="-9656"/>
                  <a:pt x="1557568" y="6561"/>
                  <a:pt x="1817560" y="0"/>
                </a:cubicBezTo>
                <a:cubicBezTo>
                  <a:pt x="2103003" y="21814"/>
                  <a:pt x="2189663" y="1819"/>
                  <a:pt x="2387242" y="0"/>
                </a:cubicBezTo>
                <a:cubicBezTo>
                  <a:pt x="2581843" y="-14968"/>
                  <a:pt x="2705567" y="6730"/>
                  <a:pt x="2956925" y="0"/>
                </a:cubicBezTo>
                <a:cubicBezTo>
                  <a:pt x="3195893" y="-8358"/>
                  <a:pt x="3645278" y="-15558"/>
                  <a:pt x="3852141" y="0"/>
                </a:cubicBezTo>
                <a:cubicBezTo>
                  <a:pt x="4071575" y="19281"/>
                  <a:pt x="4215632" y="-16498"/>
                  <a:pt x="4313313" y="0"/>
                </a:cubicBezTo>
                <a:cubicBezTo>
                  <a:pt x="4471953" y="13239"/>
                  <a:pt x="4916777" y="19670"/>
                  <a:pt x="5208529" y="0"/>
                </a:cubicBezTo>
                <a:cubicBezTo>
                  <a:pt x="5434449" y="44704"/>
                  <a:pt x="5792916" y="37705"/>
                  <a:pt x="6103745" y="0"/>
                </a:cubicBezTo>
                <a:cubicBezTo>
                  <a:pt x="6452198" y="-38158"/>
                  <a:pt x="6490682" y="-10295"/>
                  <a:pt x="6781939" y="0"/>
                </a:cubicBezTo>
                <a:cubicBezTo>
                  <a:pt x="7053429" y="46381"/>
                  <a:pt x="7336436" y="74119"/>
                  <a:pt x="7677155" y="0"/>
                </a:cubicBezTo>
                <a:cubicBezTo>
                  <a:pt x="8043723" y="-30267"/>
                  <a:pt x="8097740" y="15833"/>
                  <a:pt x="8246838" y="0"/>
                </a:cubicBezTo>
                <a:cubicBezTo>
                  <a:pt x="8384885" y="-6051"/>
                  <a:pt x="8539633" y="18505"/>
                  <a:pt x="8816520" y="0"/>
                </a:cubicBezTo>
                <a:cubicBezTo>
                  <a:pt x="9053315" y="-18468"/>
                  <a:pt x="9322402" y="441"/>
                  <a:pt x="9603225" y="0"/>
                </a:cubicBezTo>
                <a:cubicBezTo>
                  <a:pt x="9844320" y="6634"/>
                  <a:pt x="9961217" y="9594"/>
                  <a:pt x="10172908" y="0"/>
                </a:cubicBezTo>
                <a:cubicBezTo>
                  <a:pt x="10384747" y="21914"/>
                  <a:pt x="10672737" y="47408"/>
                  <a:pt x="10851102" y="0"/>
                </a:cubicBezTo>
                <a:cubicBezTo>
                  <a:pt x="10851482" y="8302"/>
                  <a:pt x="10850890" y="14788"/>
                  <a:pt x="10851102" y="18288"/>
                </a:cubicBezTo>
                <a:cubicBezTo>
                  <a:pt x="10498083" y="6385"/>
                  <a:pt x="10386418" y="29524"/>
                  <a:pt x="10064397" y="18288"/>
                </a:cubicBezTo>
                <a:cubicBezTo>
                  <a:pt x="9757110" y="-12859"/>
                  <a:pt x="9882718" y="35572"/>
                  <a:pt x="9711736" y="18288"/>
                </a:cubicBezTo>
                <a:cubicBezTo>
                  <a:pt x="9585538" y="22929"/>
                  <a:pt x="9440603" y="7407"/>
                  <a:pt x="9250564" y="18288"/>
                </a:cubicBezTo>
                <a:cubicBezTo>
                  <a:pt x="9075912" y="37484"/>
                  <a:pt x="8633849" y="60864"/>
                  <a:pt x="8355349" y="18288"/>
                </a:cubicBezTo>
                <a:cubicBezTo>
                  <a:pt x="8105361" y="-17061"/>
                  <a:pt x="7846492" y="-18912"/>
                  <a:pt x="7677155" y="18288"/>
                </a:cubicBezTo>
                <a:cubicBezTo>
                  <a:pt x="7517681" y="50311"/>
                  <a:pt x="7436572" y="17015"/>
                  <a:pt x="7215983" y="18288"/>
                </a:cubicBezTo>
                <a:cubicBezTo>
                  <a:pt x="7025353" y="-12292"/>
                  <a:pt x="6681619" y="48723"/>
                  <a:pt x="6537789" y="18288"/>
                </a:cubicBezTo>
                <a:cubicBezTo>
                  <a:pt x="6413808" y="20739"/>
                  <a:pt x="6264886" y="28155"/>
                  <a:pt x="6185128" y="18288"/>
                </a:cubicBezTo>
                <a:cubicBezTo>
                  <a:pt x="6105718" y="-12957"/>
                  <a:pt x="5897346" y="9948"/>
                  <a:pt x="5832467" y="18288"/>
                </a:cubicBezTo>
                <a:cubicBezTo>
                  <a:pt x="5808951" y="12879"/>
                  <a:pt x="5441376" y="-46828"/>
                  <a:pt x="5154273" y="18288"/>
                </a:cubicBezTo>
                <a:cubicBezTo>
                  <a:pt x="4878507" y="56182"/>
                  <a:pt x="4810454" y="3167"/>
                  <a:pt x="4693102" y="18288"/>
                </a:cubicBezTo>
                <a:cubicBezTo>
                  <a:pt x="4561574" y="17290"/>
                  <a:pt x="4203604" y="20612"/>
                  <a:pt x="3906397" y="18288"/>
                </a:cubicBezTo>
                <a:cubicBezTo>
                  <a:pt x="3626019" y="52368"/>
                  <a:pt x="3663077" y="16207"/>
                  <a:pt x="3445225" y="18288"/>
                </a:cubicBezTo>
                <a:cubicBezTo>
                  <a:pt x="3190051" y="26549"/>
                  <a:pt x="2905011" y="-73016"/>
                  <a:pt x="2658520" y="18288"/>
                </a:cubicBezTo>
                <a:cubicBezTo>
                  <a:pt x="2405899" y="59162"/>
                  <a:pt x="2454989" y="13560"/>
                  <a:pt x="2305859" y="18288"/>
                </a:cubicBezTo>
                <a:cubicBezTo>
                  <a:pt x="2162581" y="58702"/>
                  <a:pt x="1818678" y="3978"/>
                  <a:pt x="1519154" y="18288"/>
                </a:cubicBezTo>
                <a:cubicBezTo>
                  <a:pt x="1277231" y="8229"/>
                  <a:pt x="1250559" y="13986"/>
                  <a:pt x="1057982" y="18288"/>
                </a:cubicBezTo>
                <a:cubicBezTo>
                  <a:pt x="870981" y="30051"/>
                  <a:pt x="831418" y="16992"/>
                  <a:pt x="705322" y="18288"/>
                </a:cubicBezTo>
                <a:cubicBezTo>
                  <a:pt x="550051" y="22745"/>
                  <a:pt x="217599" y="31281"/>
                  <a:pt x="0" y="18288"/>
                </a:cubicBezTo>
                <a:cubicBezTo>
                  <a:pt x="98" y="11241"/>
                  <a:pt x="-655" y="7485"/>
                  <a:pt x="0" y="0"/>
                </a:cubicBezTo>
                <a:close/>
              </a:path>
              <a:path w="10851102" h="18288" fill="none" stroke="0" extrusionOk="0">
                <a:moveTo>
                  <a:pt x="0" y="0"/>
                </a:moveTo>
                <a:cubicBezTo>
                  <a:pt x="180941" y="-17598"/>
                  <a:pt x="338196" y="1311"/>
                  <a:pt x="461172" y="0"/>
                </a:cubicBezTo>
                <a:cubicBezTo>
                  <a:pt x="599599" y="8385"/>
                  <a:pt x="934356" y="-14052"/>
                  <a:pt x="1139366" y="0"/>
                </a:cubicBezTo>
                <a:cubicBezTo>
                  <a:pt x="1275654" y="44732"/>
                  <a:pt x="1705965" y="18570"/>
                  <a:pt x="1926071" y="0"/>
                </a:cubicBezTo>
                <a:cubicBezTo>
                  <a:pt x="2140534" y="-11077"/>
                  <a:pt x="2180153" y="-10562"/>
                  <a:pt x="2278731" y="0"/>
                </a:cubicBezTo>
                <a:cubicBezTo>
                  <a:pt x="2402338" y="15361"/>
                  <a:pt x="2525688" y="-338"/>
                  <a:pt x="2631392" y="0"/>
                </a:cubicBezTo>
                <a:cubicBezTo>
                  <a:pt x="2734207" y="-11476"/>
                  <a:pt x="3190487" y="42493"/>
                  <a:pt x="3526608" y="0"/>
                </a:cubicBezTo>
                <a:cubicBezTo>
                  <a:pt x="3839652" y="-57442"/>
                  <a:pt x="4034155" y="-20697"/>
                  <a:pt x="4204802" y="0"/>
                </a:cubicBezTo>
                <a:cubicBezTo>
                  <a:pt x="4371218" y="32280"/>
                  <a:pt x="4400910" y="6289"/>
                  <a:pt x="4557463" y="0"/>
                </a:cubicBezTo>
                <a:cubicBezTo>
                  <a:pt x="4704322" y="-7332"/>
                  <a:pt x="4979048" y="45841"/>
                  <a:pt x="5235657" y="0"/>
                </a:cubicBezTo>
                <a:cubicBezTo>
                  <a:pt x="5558555" y="29468"/>
                  <a:pt x="5791022" y="57900"/>
                  <a:pt x="6130873" y="0"/>
                </a:cubicBezTo>
                <a:cubicBezTo>
                  <a:pt x="6475301" y="-35257"/>
                  <a:pt x="6587462" y="25321"/>
                  <a:pt x="6700555" y="0"/>
                </a:cubicBezTo>
                <a:cubicBezTo>
                  <a:pt x="6843610" y="-36653"/>
                  <a:pt x="7039908" y="-3683"/>
                  <a:pt x="7270238" y="0"/>
                </a:cubicBezTo>
                <a:cubicBezTo>
                  <a:pt x="7478623" y="-4230"/>
                  <a:pt x="7620334" y="-12110"/>
                  <a:pt x="7948432" y="0"/>
                </a:cubicBezTo>
                <a:cubicBezTo>
                  <a:pt x="8250190" y="3014"/>
                  <a:pt x="8530806" y="-6602"/>
                  <a:pt x="8735137" y="0"/>
                </a:cubicBezTo>
                <a:cubicBezTo>
                  <a:pt x="8921166" y="-58521"/>
                  <a:pt x="9240112" y="-174"/>
                  <a:pt x="9521842" y="0"/>
                </a:cubicBezTo>
                <a:cubicBezTo>
                  <a:pt x="9739235" y="57693"/>
                  <a:pt x="10609635" y="-11792"/>
                  <a:pt x="10851102" y="0"/>
                </a:cubicBezTo>
                <a:cubicBezTo>
                  <a:pt x="10851724" y="5014"/>
                  <a:pt x="10852556" y="8654"/>
                  <a:pt x="10851102" y="18288"/>
                </a:cubicBezTo>
                <a:cubicBezTo>
                  <a:pt x="10660229" y="25143"/>
                  <a:pt x="10503210" y="-1799"/>
                  <a:pt x="10389930" y="18288"/>
                </a:cubicBezTo>
                <a:cubicBezTo>
                  <a:pt x="10273258" y="73937"/>
                  <a:pt x="9712509" y="91204"/>
                  <a:pt x="9494714" y="18288"/>
                </a:cubicBezTo>
                <a:cubicBezTo>
                  <a:pt x="9217538" y="-30343"/>
                  <a:pt x="9114700" y="-175"/>
                  <a:pt x="8816520" y="18288"/>
                </a:cubicBezTo>
                <a:cubicBezTo>
                  <a:pt x="8515315" y="48005"/>
                  <a:pt x="8631428" y="38252"/>
                  <a:pt x="8463860" y="18288"/>
                </a:cubicBezTo>
                <a:cubicBezTo>
                  <a:pt x="8289761" y="14540"/>
                  <a:pt x="8059737" y="-12915"/>
                  <a:pt x="7785666" y="18288"/>
                </a:cubicBezTo>
                <a:cubicBezTo>
                  <a:pt x="7513139" y="44133"/>
                  <a:pt x="7452955" y="4700"/>
                  <a:pt x="7215983" y="18288"/>
                </a:cubicBezTo>
                <a:cubicBezTo>
                  <a:pt x="6987976" y="27841"/>
                  <a:pt x="6907234" y="-3323"/>
                  <a:pt x="6646300" y="18288"/>
                </a:cubicBezTo>
                <a:cubicBezTo>
                  <a:pt x="6374518" y="57127"/>
                  <a:pt x="6187272" y="-6545"/>
                  <a:pt x="6076617" y="18288"/>
                </a:cubicBezTo>
                <a:cubicBezTo>
                  <a:pt x="5988713" y="3889"/>
                  <a:pt x="5666834" y="-4499"/>
                  <a:pt x="5506934" y="18288"/>
                </a:cubicBezTo>
                <a:cubicBezTo>
                  <a:pt x="5343541" y="13574"/>
                  <a:pt x="5102260" y="30151"/>
                  <a:pt x="4720229" y="18288"/>
                </a:cubicBezTo>
                <a:cubicBezTo>
                  <a:pt x="4351250" y="-12489"/>
                  <a:pt x="4245321" y="62052"/>
                  <a:pt x="4042035" y="18288"/>
                </a:cubicBezTo>
                <a:cubicBezTo>
                  <a:pt x="3849168" y="600"/>
                  <a:pt x="3835843" y="21019"/>
                  <a:pt x="3689375" y="18288"/>
                </a:cubicBezTo>
                <a:cubicBezTo>
                  <a:pt x="3571889" y="25509"/>
                  <a:pt x="3382199" y="-20385"/>
                  <a:pt x="3119692" y="18288"/>
                </a:cubicBezTo>
                <a:cubicBezTo>
                  <a:pt x="2880956" y="36990"/>
                  <a:pt x="2710578" y="14922"/>
                  <a:pt x="2332987" y="18288"/>
                </a:cubicBezTo>
                <a:cubicBezTo>
                  <a:pt x="1977435" y="44288"/>
                  <a:pt x="1990786" y="39401"/>
                  <a:pt x="1871815" y="18288"/>
                </a:cubicBezTo>
                <a:cubicBezTo>
                  <a:pt x="1768684" y="13446"/>
                  <a:pt x="1226066" y="-2809"/>
                  <a:pt x="976599" y="18288"/>
                </a:cubicBezTo>
                <a:cubicBezTo>
                  <a:pt x="679343" y="68837"/>
                  <a:pt x="271927" y="38239"/>
                  <a:pt x="0" y="18288"/>
                </a:cubicBezTo>
                <a:cubicBezTo>
                  <a:pt x="105" y="9128"/>
                  <a:pt x="-166" y="382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851102"/>
                      <a:gd name="connsiteY0" fmla="*/ 0 h 18288"/>
                      <a:gd name="connsiteX1" fmla="*/ 461172 w 10851102"/>
                      <a:gd name="connsiteY1" fmla="*/ 0 h 18288"/>
                      <a:gd name="connsiteX2" fmla="*/ 1139366 w 10851102"/>
                      <a:gd name="connsiteY2" fmla="*/ 0 h 18288"/>
                      <a:gd name="connsiteX3" fmla="*/ 1926071 w 10851102"/>
                      <a:gd name="connsiteY3" fmla="*/ 0 h 18288"/>
                      <a:gd name="connsiteX4" fmla="*/ 2278731 w 10851102"/>
                      <a:gd name="connsiteY4" fmla="*/ 0 h 18288"/>
                      <a:gd name="connsiteX5" fmla="*/ 2631392 w 10851102"/>
                      <a:gd name="connsiteY5" fmla="*/ 0 h 18288"/>
                      <a:gd name="connsiteX6" fmla="*/ 3526608 w 10851102"/>
                      <a:gd name="connsiteY6" fmla="*/ 0 h 18288"/>
                      <a:gd name="connsiteX7" fmla="*/ 4204802 w 10851102"/>
                      <a:gd name="connsiteY7" fmla="*/ 0 h 18288"/>
                      <a:gd name="connsiteX8" fmla="*/ 4557463 w 10851102"/>
                      <a:gd name="connsiteY8" fmla="*/ 0 h 18288"/>
                      <a:gd name="connsiteX9" fmla="*/ 5235657 w 10851102"/>
                      <a:gd name="connsiteY9" fmla="*/ 0 h 18288"/>
                      <a:gd name="connsiteX10" fmla="*/ 6130873 w 10851102"/>
                      <a:gd name="connsiteY10" fmla="*/ 0 h 18288"/>
                      <a:gd name="connsiteX11" fmla="*/ 6700555 w 10851102"/>
                      <a:gd name="connsiteY11" fmla="*/ 0 h 18288"/>
                      <a:gd name="connsiteX12" fmla="*/ 7270238 w 10851102"/>
                      <a:gd name="connsiteY12" fmla="*/ 0 h 18288"/>
                      <a:gd name="connsiteX13" fmla="*/ 7948432 w 10851102"/>
                      <a:gd name="connsiteY13" fmla="*/ 0 h 18288"/>
                      <a:gd name="connsiteX14" fmla="*/ 8735137 w 10851102"/>
                      <a:gd name="connsiteY14" fmla="*/ 0 h 18288"/>
                      <a:gd name="connsiteX15" fmla="*/ 9521842 w 10851102"/>
                      <a:gd name="connsiteY15" fmla="*/ 0 h 18288"/>
                      <a:gd name="connsiteX16" fmla="*/ 10851102 w 10851102"/>
                      <a:gd name="connsiteY16" fmla="*/ 0 h 18288"/>
                      <a:gd name="connsiteX17" fmla="*/ 10851102 w 10851102"/>
                      <a:gd name="connsiteY17" fmla="*/ 18288 h 18288"/>
                      <a:gd name="connsiteX18" fmla="*/ 10389930 w 10851102"/>
                      <a:gd name="connsiteY18" fmla="*/ 18288 h 18288"/>
                      <a:gd name="connsiteX19" fmla="*/ 9494714 w 10851102"/>
                      <a:gd name="connsiteY19" fmla="*/ 18288 h 18288"/>
                      <a:gd name="connsiteX20" fmla="*/ 8816520 w 10851102"/>
                      <a:gd name="connsiteY20" fmla="*/ 18288 h 18288"/>
                      <a:gd name="connsiteX21" fmla="*/ 8463860 w 10851102"/>
                      <a:gd name="connsiteY21" fmla="*/ 18288 h 18288"/>
                      <a:gd name="connsiteX22" fmla="*/ 7785666 w 10851102"/>
                      <a:gd name="connsiteY22" fmla="*/ 18288 h 18288"/>
                      <a:gd name="connsiteX23" fmla="*/ 7215983 w 10851102"/>
                      <a:gd name="connsiteY23" fmla="*/ 18288 h 18288"/>
                      <a:gd name="connsiteX24" fmla="*/ 6646300 w 10851102"/>
                      <a:gd name="connsiteY24" fmla="*/ 18288 h 18288"/>
                      <a:gd name="connsiteX25" fmla="*/ 6076617 w 10851102"/>
                      <a:gd name="connsiteY25" fmla="*/ 18288 h 18288"/>
                      <a:gd name="connsiteX26" fmla="*/ 5506934 w 10851102"/>
                      <a:gd name="connsiteY26" fmla="*/ 18288 h 18288"/>
                      <a:gd name="connsiteX27" fmla="*/ 4720229 w 10851102"/>
                      <a:gd name="connsiteY27" fmla="*/ 18288 h 18288"/>
                      <a:gd name="connsiteX28" fmla="*/ 4042035 w 10851102"/>
                      <a:gd name="connsiteY28" fmla="*/ 18288 h 18288"/>
                      <a:gd name="connsiteX29" fmla="*/ 3689375 w 10851102"/>
                      <a:gd name="connsiteY29" fmla="*/ 18288 h 18288"/>
                      <a:gd name="connsiteX30" fmla="*/ 3119692 w 10851102"/>
                      <a:gd name="connsiteY30" fmla="*/ 18288 h 18288"/>
                      <a:gd name="connsiteX31" fmla="*/ 2332987 w 10851102"/>
                      <a:gd name="connsiteY31" fmla="*/ 18288 h 18288"/>
                      <a:gd name="connsiteX32" fmla="*/ 1871815 w 10851102"/>
                      <a:gd name="connsiteY32" fmla="*/ 18288 h 18288"/>
                      <a:gd name="connsiteX33" fmla="*/ 976599 w 10851102"/>
                      <a:gd name="connsiteY33" fmla="*/ 18288 h 18288"/>
                      <a:gd name="connsiteX34" fmla="*/ 0 w 10851102"/>
                      <a:gd name="connsiteY34" fmla="*/ 18288 h 18288"/>
                      <a:gd name="connsiteX35" fmla="*/ 0 w 10851102"/>
                      <a:gd name="connsiteY35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0851102" h="18288" fill="none" extrusionOk="0">
                        <a:moveTo>
                          <a:pt x="0" y="0"/>
                        </a:moveTo>
                        <a:cubicBezTo>
                          <a:pt x="194610" y="-9166"/>
                          <a:pt x="349194" y="-2817"/>
                          <a:pt x="461172" y="0"/>
                        </a:cubicBezTo>
                        <a:cubicBezTo>
                          <a:pt x="573150" y="2817"/>
                          <a:pt x="972917" y="-15278"/>
                          <a:pt x="1139366" y="0"/>
                        </a:cubicBezTo>
                        <a:cubicBezTo>
                          <a:pt x="1305815" y="15278"/>
                          <a:pt x="1707707" y="8942"/>
                          <a:pt x="1926071" y="0"/>
                        </a:cubicBezTo>
                        <a:cubicBezTo>
                          <a:pt x="2144436" y="-8942"/>
                          <a:pt x="2175060" y="-12996"/>
                          <a:pt x="2278731" y="0"/>
                        </a:cubicBezTo>
                        <a:cubicBezTo>
                          <a:pt x="2382402" y="12996"/>
                          <a:pt x="2520545" y="10246"/>
                          <a:pt x="2631392" y="0"/>
                        </a:cubicBezTo>
                        <a:cubicBezTo>
                          <a:pt x="2742239" y="-10246"/>
                          <a:pt x="3210064" y="24061"/>
                          <a:pt x="3526608" y="0"/>
                        </a:cubicBezTo>
                        <a:cubicBezTo>
                          <a:pt x="3843152" y="-24061"/>
                          <a:pt x="4041311" y="-30642"/>
                          <a:pt x="4204802" y="0"/>
                        </a:cubicBezTo>
                        <a:cubicBezTo>
                          <a:pt x="4368293" y="30642"/>
                          <a:pt x="4394237" y="4685"/>
                          <a:pt x="4557463" y="0"/>
                        </a:cubicBezTo>
                        <a:cubicBezTo>
                          <a:pt x="4720689" y="-4685"/>
                          <a:pt x="4944210" y="17350"/>
                          <a:pt x="5235657" y="0"/>
                        </a:cubicBezTo>
                        <a:cubicBezTo>
                          <a:pt x="5527104" y="-17350"/>
                          <a:pt x="5789254" y="39584"/>
                          <a:pt x="6130873" y="0"/>
                        </a:cubicBezTo>
                        <a:cubicBezTo>
                          <a:pt x="6472492" y="-39584"/>
                          <a:pt x="6580368" y="16631"/>
                          <a:pt x="6700555" y="0"/>
                        </a:cubicBezTo>
                        <a:cubicBezTo>
                          <a:pt x="6820742" y="-16631"/>
                          <a:pt x="7037371" y="8250"/>
                          <a:pt x="7270238" y="0"/>
                        </a:cubicBezTo>
                        <a:cubicBezTo>
                          <a:pt x="7503105" y="-8250"/>
                          <a:pt x="7632008" y="-4055"/>
                          <a:pt x="7948432" y="0"/>
                        </a:cubicBezTo>
                        <a:cubicBezTo>
                          <a:pt x="8264856" y="4055"/>
                          <a:pt x="8550896" y="34351"/>
                          <a:pt x="8735137" y="0"/>
                        </a:cubicBezTo>
                        <a:cubicBezTo>
                          <a:pt x="8919379" y="-34351"/>
                          <a:pt x="9287879" y="-28066"/>
                          <a:pt x="9521842" y="0"/>
                        </a:cubicBezTo>
                        <a:cubicBezTo>
                          <a:pt x="9755805" y="28066"/>
                          <a:pt x="10570134" y="-41144"/>
                          <a:pt x="10851102" y="0"/>
                        </a:cubicBezTo>
                        <a:cubicBezTo>
                          <a:pt x="10851748" y="4451"/>
                          <a:pt x="10851592" y="9226"/>
                          <a:pt x="10851102" y="18288"/>
                        </a:cubicBezTo>
                        <a:cubicBezTo>
                          <a:pt x="10675242" y="1309"/>
                          <a:pt x="10524002" y="-2908"/>
                          <a:pt x="10389930" y="18288"/>
                        </a:cubicBezTo>
                        <a:cubicBezTo>
                          <a:pt x="10255858" y="39484"/>
                          <a:pt x="9773244" y="59176"/>
                          <a:pt x="9494714" y="18288"/>
                        </a:cubicBezTo>
                        <a:cubicBezTo>
                          <a:pt x="9216184" y="-22600"/>
                          <a:pt x="9131929" y="800"/>
                          <a:pt x="8816520" y="18288"/>
                        </a:cubicBezTo>
                        <a:cubicBezTo>
                          <a:pt x="8501111" y="35776"/>
                          <a:pt x="8634497" y="28985"/>
                          <a:pt x="8463860" y="18288"/>
                        </a:cubicBezTo>
                        <a:cubicBezTo>
                          <a:pt x="8293223" y="7591"/>
                          <a:pt x="8065500" y="-5268"/>
                          <a:pt x="7785666" y="18288"/>
                        </a:cubicBezTo>
                        <a:cubicBezTo>
                          <a:pt x="7505832" y="41844"/>
                          <a:pt x="7453436" y="14686"/>
                          <a:pt x="7215983" y="18288"/>
                        </a:cubicBezTo>
                        <a:cubicBezTo>
                          <a:pt x="6978530" y="21890"/>
                          <a:pt x="6912959" y="-4579"/>
                          <a:pt x="6646300" y="18288"/>
                        </a:cubicBezTo>
                        <a:cubicBezTo>
                          <a:pt x="6379641" y="41155"/>
                          <a:pt x="6192949" y="11334"/>
                          <a:pt x="6076617" y="18288"/>
                        </a:cubicBezTo>
                        <a:cubicBezTo>
                          <a:pt x="5960285" y="25242"/>
                          <a:pt x="5654491" y="16931"/>
                          <a:pt x="5506934" y="18288"/>
                        </a:cubicBezTo>
                        <a:cubicBezTo>
                          <a:pt x="5359377" y="19645"/>
                          <a:pt x="5074820" y="57133"/>
                          <a:pt x="4720229" y="18288"/>
                        </a:cubicBezTo>
                        <a:cubicBezTo>
                          <a:pt x="4365638" y="-20557"/>
                          <a:pt x="4235643" y="35829"/>
                          <a:pt x="4042035" y="18288"/>
                        </a:cubicBezTo>
                        <a:cubicBezTo>
                          <a:pt x="3848427" y="747"/>
                          <a:pt x="3836250" y="19497"/>
                          <a:pt x="3689375" y="18288"/>
                        </a:cubicBezTo>
                        <a:cubicBezTo>
                          <a:pt x="3542500" y="17079"/>
                          <a:pt x="3388619" y="546"/>
                          <a:pt x="3119692" y="18288"/>
                        </a:cubicBezTo>
                        <a:cubicBezTo>
                          <a:pt x="2850765" y="36030"/>
                          <a:pt x="2691101" y="-5259"/>
                          <a:pt x="2332987" y="18288"/>
                        </a:cubicBezTo>
                        <a:cubicBezTo>
                          <a:pt x="1974873" y="41835"/>
                          <a:pt x="1990372" y="38390"/>
                          <a:pt x="1871815" y="18288"/>
                        </a:cubicBezTo>
                        <a:cubicBezTo>
                          <a:pt x="1753258" y="-1814"/>
                          <a:pt x="1233786" y="7515"/>
                          <a:pt x="976599" y="18288"/>
                        </a:cubicBezTo>
                        <a:cubicBezTo>
                          <a:pt x="719412" y="29061"/>
                          <a:pt x="248269" y="32929"/>
                          <a:pt x="0" y="18288"/>
                        </a:cubicBezTo>
                        <a:cubicBezTo>
                          <a:pt x="-213" y="9468"/>
                          <a:pt x="187" y="4459"/>
                          <a:pt x="0" y="0"/>
                        </a:cubicBezTo>
                        <a:close/>
                      </a:path>
                      <a:path w="10851102" h="18288" stroke="0" extrusionOk="0">
                        <a:moveTo>
                          <a:pt x="0" y="0"/>
                        </a:moveTo>
                        <a:cubicBezTo>
                          <a:pt x="249512" y="603"/>
                          <a:pt x="322886" y="-12005"/>
                          <a:pt x="569683" y="0"/>
                        </a:cubicBezTo>
                        <a:cubicBezTo>
                          <a:pt x="816480" y="12005"/>
                          <a:pt x="757534" y="14978"/>
                          <a:pt x="922344" y="0"/>
                        </a:cubicBezTo>
                        <a:cubicBezTo>
                          <a:pt x="1087154" y="-14978"/>
                          <a:pt x="1528858" y="-11977"/>
                          <a:pt x="1817560" y="0"/>
                        </a:cubicBezTo>
                        <a:cubicBezTo>
                          <a:pt x="2106262" y="11977"/>
                          <a:pt x="2178362" y="8275"/>
                          <a:pt x="2387242" y="0"/>
                        </a:cubicBezTo>
                        <a:cubicBezTo>
                          <a:pt x="2596122" y="-8275"/>
                          <a:pt x="2715945" y="23193"/>
                          <a:pt x="2956925" y="0"/>
                        </a:cubicBezTo>
                        <a:cubicBezTo>
                          <a:pt x="3197905" y="-23193"/>
                          <a:pt x="3634004" y="-24933"/>
                          <a:pt x="3852141" y="0"/>
                        </a:cubicBezTo>
                        <a:cubicBezTo>
                          <a:pt x="4070278" y="24933"/>
                          <a:pt x="4207124" y="-1171"/>
                          <a:pt x="4313313" y="0"/>
                        </a:cubicBezTo>
                        <a:cubicBezTo>
                          <a:pt x="4419502" y="1171"/>
                          <a:pt x="4961603" y="-7515"/>
                          <a:pt x="5208529" y="0"/>
                        </a:cubicBezTo>
                        <a:cubicBezTo>
                          <a:pt x="5455455" y="7515"/>
                          <a:pt x="5766394" y="32819"/>
                          <a:pt x="6103745" y="0"/>
                        </a:cubicBezTo>
                        <a:cubicBezTo>
                          <a:pt x="6441096" y="-32819"/>
                          <a:pt x="6493798" y="-5746"/>
                          <a:pt x="6781939" y="0"/>
                        </a:cubicBezTo>
                        <a:cubicBezTo>
                          <a:pt x="7070080" y="5746"/>
                          <a:pt x="7302605" y="31316"/>
                          <a:pt x="7677155" y="0"/>
                        </a:cubicBezTo>
                        <a:cubicBezTo>
                          <a:pt x="8051705" y="-31316"/>
                          <a:pt x="8097099" y="8110"/>
                          <a:pt x="8246838" y="0"/>
                        </a:cubicBezTo>
                        <a:cubicBezTo>
                          <a:pt x="8396577" y="-8110"/>
                          <a:pt x="8541823" y="9462"/>
                          <a:pt x="8816520" y="0"/>
                        </a:cubicBezTo>
                        <a:cubicBezTo>
                          <a:pt x="9091217" y="-9462"/>
                          <a:pt x="9367610" y="-25115"/>
                          <a:pt x="9603225" y="0"/>
                        </a:cubicBezTo>
                        <a:cubicBezTo>
                          <a:pt x="9838841" y="25115"/>
                          <a:pt x="9969402" y="14411"/>
                          <a:pt x="10172908" y="0"/>
                        </a:cubicBezTo>
                        <a:cubicBezTo>
                          <a:pt x="10376414" y="-14411"/>
                          <a:pt x="10657578" y="5673"/>
                          <a:pt x="10851102" y="0"/>
                        </a:cubicBezTo>
                        <a:cubicBezTo>
                          <a:pt x="10850695" y="8690"/>
                          <a:pt x="10850948" y="14141"/>
                          <a:pt x="10851102" y="18288"/>
                        </a:cubicBezTo>
                        <a:cubicBezTo>
                          <a:pt x="10486066" y="-10634"/>
                          <a:pt x="10362943" y="52582"/>
                          <a:pt x="10064397" y="18288"/>
                        </a:cubicBezTo>
                        <a:cubicBezTo>
                          <a:pt x="9765852" y="-16006"/>
                          <a:pt x="9863248" y="31531"/>
                          <a:pt x="9711736" y="18288"/>
                        </a:cubicBezTo>
                        <a:cubicBezTo>
                          <a:pt x="9560224" y="5045"/>
                          <a:pt x="9431887" y="14666"/>
                          <a:pt x="9250564" y="18288"/>
                        </a:cubicBezTo>
                        <a:cubicBezTo>
                          <a:pt x="9069241" y="21910"/>
                          <a:pt x="8611460" y="57462"/>
                          <a:pt x="8355349" y="18288"/>
                        </a:cubicBezTo>
                        <a:cubicBezTo>
                          <a:pt x="8099238" y="-20886"/>
                          <a:pt x="7839674" y="-13896"/>
                          <a:pt x="7677155" y="18288"/>
                        </a:cubicBezTo>
                        <a:cubicBezTo>
                          <a:pt x="7514636" y="50472"/>
                          <a:pt x="7428268" y="36826"/>
                          <a:pt x="7215983" y="18288"/>
                        </a:cubicBezTo>
                        <a:cubicBezTo>
                          <a:pt x="7003698" y="-250"/>
                          <a:pt x="6679167" y="13652"/>
                          <a:pt x="6537789" y="18288"/>
                        </a:cubicBezTo>
                        <a:cubicBezTo>
                          <a:pt x="6396411" y="22924"/>
                          <a:pt x="6260542" y="35250"/>
                          <a:pt x="6185128" y="18288"/>
                        </a:cubicBezTo>
                        <a:cubicBezTo>
                          <a:pt x="6109714" y="1326"/>
                          <a:pt x="5906586" y="24198"/>
                          <a:pt x="5832467" y="18288"/>
                        </a:cubicBezTo>
                        <a:cubicBezTo>
                          <a:pt x="5758348" y="12378"/>
                          <a:pt x="5412281" y="-15196"/>
                          <a:pt x="5154273" y="18288"/>
                        </a:cubicBezTo>
                        <a:cubicBezTo>
                          <a:pt x="4896265" y="51772"/>
                          <a:pt x="4821094" y="7078"/>
                          <a:pt x="4693102" y="18288"/>
                        </a:cubicBezTo>
                        <a:cubicBezTo>
                          <a:pt x="4565110" y="29498"/>
                          <a:pt x="4184341" y="-13419"/>
                          <a:pt x="3906397" y="18288"/>
                        </a:cubicBezTo>
                        <a:cubicBezTo>
                          <a:pt x="3628454" y="49995"/>
                          <a:pt x="3664035" y="4493"/>
                          <a:pt x="3445225" y="18288"/>
                        </a:cubicBezTo>
                        <a:cubicBezTo>
                          <a:pt x="3226415" y="32083"/>
                          <a:pt x="2902565" y="-15508"/>
                          <a:pt x="2658520" y="18288"/>
                        </a:cubicBezTo>
                        <a:cubicBezTo>
                          <a:pt x="2414476" y="52084"/>
                          <a:pt x="2461019" y="10411"/>
                          <a:pt x="2305859" y="18288"/>
                        </a:cubicBezTo>
                        <a:cubicBezTo>
                          <a:pt x="2150699" y="26165"/>
                          <a:pt x="1765181" y="23925"/>
                          <a:pt x="1519154" y="18288"/>
                        </a:cubicBezTo>
                        <a:cubicBezTo>
                          <a:pt x="1273128" y="12651"/>
                          <a:pt x="1243243" y="14997"/>
                          <a:pt x="1057982" y="18288"/>
                        </a:cubicBezTo>
                        <a:cubicBezTo>
                          <a:pt x="872721" y="21579"/>
                          <a:pt x="822488" y="15142"/>
                          <a:pt x="705322" y="18288"/>
                        </a:cubicBezTo>
                        <a:cubicBezTo>
                          <a:pt x="588156" y="21434"/>
                          <a:pt x="238882" y="45496"/>
                          <a:pt x="0" y="18288"/>
                        </a:cubicBezTo>
                        <a:cubicBezTo>
                          <a:pt x="-53" y="11301"/>
                          <a:pt x="-649" y="775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7981" y="1929384"/>
            <a:ext cx="10512862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/>
              <a:t>Middle/High school students to help students during class (Volunteer hours for Honor Society)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/>
              <a:t>Substitute parent to conduct class when main instructor is on vacation/out of town</a:t>
            </a:r>
          </a:p>
        </p:txBody>
      </p:sp>
    </p:spTree>
    <p:extLst>
      <p:ext uri="{BB962C8B-B14F-4D97-AF65-F5344CB8AC3E}">
        <p14:creationId xmlns:p14="http://schemas.microsoft.com/office/powerpoint/2010/main" val="353950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7867195-f2b8-4ac2-b0b6-6bb73cb33af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663</Words>
  <Application>Microsoft Office PowerPoint</Application>
  <PresentationFormat>Custom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Euphemia</vt:lpstr>
      <vt:lpstr>Wingdings</vt:lpstr>
      <vt:lpstr>Office Theme</vt:lpstr>
      <vt:lpstr>Math Club for Grades 4 and 5 @ Sunrise Library</vt:lpstr>
      <vt:lpstr>Math Club details</vt:lpstr>
      <vt:lpstr>Goals of Math Club</vt:lpstr>
      <vt:lpstr>Math Olympiad</vt:lpstr>
      <vt:lpstr>Math is Cool </vt:lpstr>
      <vt:lpstr>Class schedule for the year</vt:lpstr>
      <vt:lpstr>What we will do in class</vt:lpstr>
      <vt:lpstr>Student/Parent Expectations</vt:lpstr>
      <vt:lpstr>Help Needed/Expectations</vt:lpstr>
      <vt:lpstr>Instructors</vt:lpstr>
      <vt:lpstr>Reference material</vt:lpstr>
      <vt:lpstr>Questions?  Panel of three students from last year’s Math Club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Club for Grades 4 -5 @ Sunrise Elementary</dc:title>
  <dc:creator>Boris Gonsalves</dc:creator>
  <cp:lastModifiedBy>Boris Gonsalves</cp:lastModifiedBy>
  <cp:revision>14</cp:revision>
  <dcterms:created xsi:type="dcterms:W3CDTF">2023-06-04T03:58:02Z</dcterms:created>
  <dcterms:modified xsi:type="dcterms:W3CDTF">2024-01-28T03:36:05Z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